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71" r:id="rId2"/>
    <p:sldId id="303" r:id="rId3"/>
    <p:sldId id="362" r:id="rId4"/>
    <p:sldId id="368" r:id="rId5"/>
    <p:sldId id="369" r:id="rId6"/>
    <p:sldId id="392" r:id="rId7"/>
    <p:sldId id="370" r:id="rId8"/>
    <p:sldId id="387" r:id="rId9"/>
    <p:sldId id="371" r:id="rId10"/>
    <p:sldId id="393" r:id="rId11"/>
    <p:sldId id="372" r:id="rId12"/>
    <p:sldId id="374" r:id="rId13"/>
    <p:sldId id="375" r:id="rId14"/>
    <p:sldId id="376" r:id="rId15"/>
    <p:sldId id="377" r:id="rId16"/>
    <p:sldId id="388" r:id="rId17"/>
    <p:sldId id="389" r:id="rId18"/>
    <p:sldId id="394" r:id="rId19"/>
    <p:sldId id="385" r:id="rId20"/>
    <p:sldId id="397" r:id="rId21"/>
    <p:sldId id="396" r:id="rId22"/>
    <p:sldId id="398" r:id="rId23"/>
    <p:sldId id="399" r:id="rId24"/>
    <p:sldId id="400" r:id="rId25"/>
    <p:sldId id="304" r:id="rId26"/>
  </p:sldIdLst>
  <p:sldSz cx="9144000" cy="5143500" type="screen16x9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B1063A"/>
    <a:srgbClr val="92D050"/>
    <a:srgbClr val="FB80A6"/>
    <a:srgbClr val="F6A800"/>
    <a:srgbClr val="0070C0"/>
    <a:srgbClr val="FFFF00"/>
    <a:srgbClr val="000000"/>
    <a:srgbClr val="FBFCFC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6"/>
    <p:restoredTop sz="86186"/>
  </p:normalViewPr>
  <p:slideViewPr>
    <p:cSldViewPr snapToObjects="1" showGuides="1">
      <p:cViewPr varScale="1">
        <p:scale>
          <a:sx n="110" d="100"/>
          <a:sy n="110" d="100"/>
        </p:scale>
        <p:origin x="216" y="520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5/14/23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5/14/23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8473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2622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8381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3946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67773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24702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8581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3 –</a:t>
            </a:r>
            <a:r>
              <a:rPr lang="en-US" sz="800" noProof="0" dirty="0"/>
              <a:t> Linear Basis Function Models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/25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7.png"/><Relationship Id="rId12" Type="http://schemas.openxmlformats.org/officeDocument/2006/relationships/image" Target="../media/image13.png"/><Relationship Id="rId17" Type="http://schemas.openxmlformats.org/officeDocument/2006/relationships/image" Target="../media/image6.png"/><Relationship Id="rId2" Type="http://schemas.openxmlformats.org/officeDocument/2006/relationships/image" Target="../media/image3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2.png"/><Relationship Id="rId15" Type="http://schemas.openxmlformats.org/officeDocument/2006/relationships/image" Target="../media/image4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Herbrich, Jakob Walter</a:t>
            </a:r>
          </a:p>
          <a:p>
            <a:pPr algn="l"/>
            <a:r>
              <a:rPr lang="en-US" dirty="0"/>
              <a:t>Linear Basis Function Models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Linear Basis Functions Models</a:t>
            </a:r>
          </a:p>
          <a:p>
            <a:pPr marL="342900" indent="-342900"/>
            <a:r>
              <a:rPr lang="en-US" altLang="en-DE" b="1" dirty="0"/>
              <a:t>Linear Algebra</a:t>
            </a:r>
          </a:p>
          <a:p>
            <a:pPr marL="614125" lvl="1" indent="-342900"/>
            <a:r>
              <a:rPr lang="en-US" altLang="en-DE" dirty="0"/>
              <a:t>Vector Spaces</a:t>
            </a:r>
          </a:p>
          <a:p>
            <a:pPr marL="614125" lvl="1" indent="-342900"/>
            <a:r>
              <a:rPr lang="en-US" altLang="en-DE" b="1" dirty="0"/>
              <a:t>Linear Mappings and Matrices</a:t>
            </a:r>
          </a:p>
          <a:p>
            <a:pPr marL="614125" lvl="1" indent="-342900"/>
            <a:r>
              <a:rPr lang="en-US" altLang="en-DE" dirty="0"/>
              <a:t>Matrix Derivatives</a:t>
            </a:r>
          </a:p>
          <a:p>
            <a:pPr marL="342900" indent="-342900"/>
            <a:r>
              <a:rPr lang="en-US" altLang="en-DE" dirty="0"/>
              <a:t>Maximum A Posterior Learning  and Regularized Least Squares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23095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E414ECB-D87F-F532-2895-23174BB1AAD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Linear mapping</a:t>
                </a:r>
                <a:r>
                  <a:rPr lang="en-DE" dirty="0"/>
                  <a:t>. </a:t>
                </a:r>
                <a:r>
                  <a:rPr lang="en-DE" i="1" dirty="0"/>
                  <a:t>A function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DE" i="1" dirty="0"/>
                  <a:t> is a </a:t>
                </a:r>
                <a:r>
                  <a:rPr lang="en-DE" dirty="0"/>
                  <a:t>linear mapping </a:t>
                </a:r>
                <a:r>
                  <a:rPr lang="en-DE" i="1" dirty="0"/>
                  <a:t>between vector space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 and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DE" i="1" dirty="0"/>
                  <a:t> if for any two vectors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 and any scalar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DE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DE" i="1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</m:oMath>
                  </m:oMathPara>
                </a14:m>
                <a:endParaRPr lang="en-DE" i="1" dirty="0"/>
              </a:p>
              <a:p>
                <a:pPr lvl="1"/>
                <a:r>
                  <a:rPr lang="en-DE" sz="1200" dirty="0"/>
                  <a:t>Addition and scalar multiplication can be applied before or after the map!</a:t>
                </a:r>
              </a:p>
              <a:p>
                <a:pPr lvl="1"/>
                <a:r>
                  <a:rPr lang="en-DE" sz="1200" dirty="0"/>
                  <a:t>It follows that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DE" sz="1200" dirty="0"/>
                  <a:t>!</a:t>
                </a:r>
              </a:p>
              <a:p>
                <a:r>
                  <a:rPr lang="en-DE" b="1" dirty="0"/>
                  <a:t>Theorem</a:t>
                </a:r>
                <a:r>
                  <a:rPr lang="en-DE" dirty="0"/>
                  <a:t>. </a:t>
                </a:r>
                <a:r>
                  <a:rPr lang="en-DE" i="1" dirty="0"/>
                  <a:t>Every linear mapping between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 and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DE" b="1" i="1" dirty="0"/>
                  <a:t> </a:t>
                </a:r>
                <a:r>
                  <a:rPr lang="en-DE" i="1" dirty="0"/>
                  <a:t>of dimension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i="1" dirty="0"/>
                  <a:t> and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DE" i="1" dirty="0"/>
                  <a:t> can be represented via a matrix multiplication with 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i="1" dirty="0"/>
                  <a:t> matrix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. The rank of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 is the dimensionality of the image of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DE" i="1" dirty="0"/>
                  <a:t>, that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DE" i="0" dirty="0" smtClean="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DE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DE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DE" i="0" dirty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DE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DE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</m:func>
                  </m:oMath>
                </a14:m>
                <a:r>
                  <a:rPr lang="en-DE" i="1" dirty="0"/>
                  <a:t>.</a:t>
                </a:r>
              </a:p>
              <a:p>
                <a:pPr lvl="1"/>
                <a:r>
                  <a:rPr lang="en-DE" sz="1200" b="1" dirty="0"/>
                  <a:t>Proof</a:t>
                </a:r>
                <a:r>
                  <a:rPr lang="en-DE" sz="1200" dirty="0"/>
                  <a:t>. 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1200" dirty="0"/>
                  <a:t> is a basis for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sz="1200" dirty="0"/>
                  <a:t> is a basis for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DE" sz="1200" dirty="0"/>
                  <a:t> then we know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𝑨𝒄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1200" dirty="0"/>
              </a:p>
              <a:p>
                <a:pPr lvl="1"/>
                <a:r>
                  <a:rPr lang="en-DE" sz="1200" dirty="0"/>
                  <a:t>For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DE" sz="1200" dirty="0"/>
                  <a:t>, the columns of </a:t>
                </a:r>
                <a14:m>
                  <m:oMath xmlns:m="http://schemas.openxmlformats.org/officeDocument/2006/math">
                    <m:r>
                      <a:rPr lang="en-DE" sz="12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sz="1200" dirty="0"/>
                  <a:t> are the images of the basis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sz="1200" dirty="0"/>
                  <a:t>.</a:t>
                </a:r>
              </a:p>
              <a:p>
                <a:pPr lvl="1"/>
                <a:r>
                  <a:rPr lang="en-DE" sz="1200" dirty="0"/>
                  <a:t>For any matrix </a:t>
                </a:r>
                <a14:m>
                  <m:oMath xmlns:m="http://schemas.openxmlformats.org/officeDocument/2006/math">
                    <m:r>
                      <a:rPr lang="en-DE" sz="12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0" i="0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DE" sz="1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DE" sz="1200" i="0" dirty="0" smtClean="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DE" sz="12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func>
                  </m:oMath>
                </a14:m>
                <a:r>
                  <a:rPr lang="en-DE" sz="1200" dirty="0"/>
                  <a:t>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E414ECB-D87F-F532-2895-23174BB1A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738" b="-1737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6073A45-C4E4-3EDF-4D6E-34A54DF8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Mappings and Matrices</a:t>
            </a:r>
          </a:p>
        </p:txBody>
      </p:sp>
      <p:sp>
        <p:nvSpPr>
          <p:cNvPr id="327" name="Freeform 326">
            <a:extLst>
              <a:ext uri="{FF2B5EF4-FFF2-40B4-BE49-F238E27FC236}">
                <a16:creationId xmlns:a16="http://schemas.microsoft.com/office/drawing/2014/main" id="{BD50C430-6499-207F-9E95-8D8D8436DD61}"/>
              </a:ext>
            </a:extLst>
          </p:cNvPr>
          <p:cNvSpPr/>
          <p:nvPr/>
        </p:nvSpPr>
        <p:spPr>
          <a:xfrm>
            <a:off x="7738528" y="1377318"/>
            <a:ext cx="987033" cy="986910"/>
          </a:xfrm>
          <a:custGeom>
            <a:avLst/>
            <a:gdLst>
              <a:gd name="connsiteX0" fmla="*/ 493515 w 987033"/>
              <a:gd name="connsiteY0" fmla="*/ 0 h 986910"/>
              <a:gd name="connsiteX1" fmla="*/ 524826 w 987033"/>
              <a:gd name="connsiteY1" fmla="*/ 994 h 986910"/>
              <a:gd name="connsiteX2" fmla="*/ 556003 w 987033"/>
              <a:gd name="connsiteY2" fmla="*/ 3971 h 986910"/>
              <a:gd name="connsiteX3" fmla="*/ 586929 w 987033"/>
              <a:gd name="connsiteY3" fmla="*/ 8920 h 986910"/>
              <a:gd name="connsiteX4" fmla="*/ 617484 w 987033"/>
              <a:gd name="connsiteY4" fmla="*/ 15820 h 986910"/>
              <a:gd name="connsiteX5" fmla="*/ 647534 w 987033"/>
              <a:gd name="connsiteY5" fmla="*/ 24644 h 986910"/>
              <a:gd name="connsiteX6" fmla="*/ 676963 w 987033"/>
              <a:gd name="connsiteY6" fmla="*/ 35357 h 986910"/>
              <a:gd name="connsiteX7" fmla="*/ 705660 w 987033"/>
              <a:gd name="connsiteY7" fmla="*/ 47913 h 986910"/>
              <a:gd name="connsiteX8" fmla="*/ 733498 w 987033"/>
              <a:gd name="connsiteY8" fmla="*/ 62265 h 986910"/>
              <a:gd name="connsiteX9" fmla="*/ 760368 w 987033"/>
              <a:gd name="connsiteY9" fmla="*/ 78354 h 986910"/>
              <a:gd name="connsiteX10" fmla="*/ 786166 w 987033"/>
              <a:gd name="connsiteY10" fmla="*/ 96115 h 986910"/>
              <a:gd name="connsiteX11" fmla="*/ 810783 w 987033"/>
              <a:gd name="connsiteY11" fmla="*/ 115476 h 986910"/>
              <a:gd name="connsiteX12" fmla="*/ 834125 w 987033"/>
              <a:gd name="connsiteY12" fmla="*/ 136360 h 986910"/>
              <a:gd name="connsiteX13" fmla="*/ 856096 w 987033"/>
              <a:gd name="connsiteY13" fmla="*/ 158681 h 986910"/>
              <a:gd name="connsiteX14" fmla="*/ 876610 w 987033"/>
              <a:gd name="connsiteY14" fmla="*/ 182352 h 986910"/>
              <a:gd name="connsiteX15" fmla="*/ 895573 w 987033"/>
              <a:gd name="connsiteY15" fmla="*/ 207276 h 986910"/>
              <a:gd name="connsiteX16" fmla="*/ 912930 w 987033"/>
              <a:gd name="connsiteY16" fmla="*/ 233352 h 986910"/>
              <a:gd name="connsiteX17" fmla="*/ 928585 w 987033"/>
              <a:gd name="connsiteY17" fmla="*/ 260477 h 986910"/>
              <a:gd name="connsiteX18" fmla="*/ 942493 w 987033"/>
              <a:gd name="connsiteY18" fmla="*/ 288540 h 986910"/>
              <a:gd name="connsiteX19" fmla="*/ 954597 w 987033"/>
              <a:gd name="connsiteY19" fmla="*/ 317429 h 986910"/>
              <a:gd name="connsiteX20" fmla="*/ 964842 w 987033"/>
              <a:gd name="connsiteY20" fmla="*/ 347026 h 986910"/>
              <a:gd name="connsiteX21" fmla="*/ 973189 w 987033"/>
              <a:gd name="connsiteY21" fmla="*/ 377214 h 986910"/>
              <a:gd name="connsiteX22" fmla="*/ 979600 w 987033"/>
              <a:gd name="connsiteY22" fmla="*/ 407871 h 986910"/>
              <a:gd name="connsiteX23" fmla="*/ 984057 w 987033"/>
              <a:gd name="connsiteY23" fmla="*/ 438873 h 986910"/>
              <a:gd name="connsiteX24" fmla="*/ 986537 w 987033"/>
              <a:gd name="connsiteY24" fmla="*/ 470095 h 986910"/>
              <a:gd name="connsiteX25" fmla="*/ 987034 w 987033"/>
              <a:gd name="connsiteY25" fmla="*/ 501412 h 986910"/>
              <a:gd name="connsiteX26" fmla="*/ 985545 w 987033"/>
              <a:gd name="connsiteY26" fmla="*/ 532697 h 986910"/>
              <a:gd name="connsiteX27" fmla="*/ 982072 w 987033"/>
              <a:gd name="connsiteY27" fmla="*/ 563824 h 986910"/>
              <a:gd name="connsiteX28" fmla="*/ 976639 w 987033"/>
              <a:gd name="connsiteY28" fmla="*/ 594669 h 986910"/>
              <a:gd name="connsiteX29" fmla="*/ 969252 w 987033"/>
              <a:gd name="connsiteY29" fmla="*/ 625107 h 986910"/>
              <a:gd name="connsiteX30" fmla="*/ 959952 w 987033"/>
              <a:gd name="connsiteY30" fmla="*/ 655015 h 986910"/>
              <a:gd name="connsiteX31" fmla="*/ 948777 w 987033"/>
              <a:gd name="connsiteY31" fmla="*/ 684273 h 986910"/>
              <a:gd name="connsiteX32" fmla="*/ 935767 w 987033"/>
              <a:gd name="connsiteY32" fmla="*/ 712763 h 986910"/>
              <a:gd name="connsiteX33" fmla="*/ 920970 w 987033"/>
              <a:gd name="connsiteY33" fmla="*/ 740368 h 986910"/>
              <a:gd name="connsiteX34" fmla="*/ 904456 w 987033"/>
              <a:gd name="connsiteY34" fmla="*/ 766985 h 986910"/>
              <a:gd name="connsiteX35" fmla="*/ 886289 w 987033"/>
              <a:gd name="connsiteY35" fmla="*/ 792500 h 986910"/>
              <a:gd name="connsiteX36" fmla="*/ 866538 w 987033"/>
              <a:gd name="connsiteY36" fmla="*/ 816810 h 986910"/>
              <a:gd name="connsiteX37" fmla="*/ 845291 w 987033"/>
              <a:gd name="connsiteY37" fmla="*/ 839813 h 986910"/>
              <a:gd name="connsiteX38" fmla="*/ 822619 w 987033"/>
              <a:gd name="connsiteY38" fmla="*/ 861430 h 986910"/>
              <a:gd name="connsiteX39" fmla="*/ 798632 w 987033"/>
              <a:gd name="connsiteY39" fmla="*/ 881558 h 986910"/>
              <a:gd name="connsiteX40" fmla="*/ 773409 w 987033"/>
              <a:gd name="connsiteY40" fmla="*/ 900128 h 986910"/>
              <a:gd name="connsiteX41" fmla="*/ 747059 w 987033"/>
              <a:gd name="connsiteY41" fmla="*/ 917067 h 986910"/>
              <a:gd name="connsiteX42" fmla="*/ 719693 w 987033"/>
              <a:gd name="connsiteY42" fmla="*/ 932289 h 986910"/>
              <a:gd name="connsiteX43" fmla="*/ 691406 w 987033"/>
              <a:gd name="connsiteY43" fmla="*/ 945755 h 986910"/>
              <a:gd name="connsiteX44" fmla="*/ 662332 w 987033"/>
              <a:gd name="connsiteY44" fmla="*/ 957395 h 986910"/>
              <a:gd name="connsiteX45" fmla="*/ 632580 w 987033"/>
              <a:gd name="connsiteY45" fmla="*/ 967168 h 986910"/>
              <a:gd name="connsiteX46" fmla="*/ 602261 w 987033"/>
              <a:gd name="connsiteY46" fmla="*/ 975035 h 986910"/>
              <a:gd name="connsiteX47" fmla="*/ 571501 w 987033"/>
              <a:gd name="connsiteY47" fmla="*/ 980965 h 986910"/>
              <a:gd name="connsiteX48" fmla="*/ 540434 w 987033"/>
              <a:gd name="connsiteY48" fmla="*/ 984926 h 986910"/>
              <a:gd name="connsiteX49" fmla="*/ 509179 w 987033"/>
              <a:gd name="connsiteY49" fmla="*/ 986910 h 986910"/>
              <a:gd name="connsiteX50" fmla="*/ 477860 w 987033"/>
              <a:gd name="connsiteY50" fmla="*/ 986910 h 986910"/>
              <a:gd name="connsiteX51" fmla="*/ 446604 w 987033"/>
              <a:gd name="connsiteY51" fmla="*/ 984926 h 986910"/>
              <a:gd name="connsiteX52" fmla="*/ 415529 w 987033"/>
              <a:gd name="connsiteY52" fmla="*/ 980965 h 986910"/>
              <a:gd name="connsiteX53" fmla="*/ 384777 w 987033"/>
              <a:gd name="connsiteY53" fmla="*/ 975035 h 986910"/>
              <a:gd name="connsiteX54" fmla="*/ 354459 w 987033"/>
              <a:gd name="connsiteY54" fmla="*/ 967168 h 986910"/>
              <a:gd name="connsiteX55" fmla="*/ 324707 w 987033"/>
              <a:gd name="connsiteY55" fmla="*/ 957395 h 986910"/>
              <a:gd name="connsiteX56" fmla="*/ 295624 w 987033"/>
              <a:gd name="connsiteY56" fmla="*/ 945755 h 986910"/>
              <a:gd name="connsiteX57" fmla="*/ 267345 w 987033"/>
              <a:gd name="connsiteY57" fmla="*/ 932289 h 986910"/>
              <a:gd name="connsiteX58" fmla="*/ 239980 w 987033"/>
              <a:gd name="connsiteY58" fmla="*/ 917067 h 986910"/>
              <a:gd name="connsiteX59" fmla="*/ 213630 w 987033"/>
              <a:gd name="connsiteY59" fmla="*/ 900128 h 986910"/>
              <a:gd name="connsiteX60" fmla="*/ 188407 w 987033"/>
              <a:gd name="connsiteY60" fmla="*/ 881558 h 986910"/>
              <a:gd name="connsiteX61" fmla="*/ 164414 w 987033"/>
              <a:gd name="connsiteY61" fmla="*/ 861430 h 986910"/>
              <a:gd name="connsiteX62" fmla="*/ 141746 w 987033"/>
              <a:gd name="connsiteY62" fmla="*/ 839813 h 986910"/>
              <a:gd name="connsiteX63" fmla="*/ 120495 w 987033"/>
              <a:gd name="connsiteY63" fmla="*/ 816810 h 986910"/>
              <a:gd name="connsiteX64" fmla="*/ 100746 w 987033"/>
              <a:gd name="connsiteY64" fmla="*/ 792500 h 986910"/>
              <a:gd name="connsiteX65" fmla="*/ 82578 w 987033"/>
              <a:gd name="connsiteY65" fmla="*/ 766985 h 986910"/>
              <a:gd name="connsiteX66" fmla="*/ 66065 w 987033"/>
              <a:gd name="connsiteY66" fmla="*/ 740368 h 986910"/>
              <a:gd name="connsiteX67" fmla="*/ 51273 w 987033"/>
              <a:gd name="connsiteY67" fmla="*/ 712763 h 986910"/>
              <a:gd name="connsiteX68" fmla="*/ 38262 w 987033"/>
              <a:gd name="connsiteY68" fmla="*/ 684273 h 986910"/>
              <a:gd name="connsiteX69" fmla="*/ 27084 w 987033"/>
              <a:gd name="connsiteY69" fmla="*/ 655015 h 986910"/>
              <a:gd name="connsiteX70" fmla="*/ 17785 w 987033"/>
              <a:gd name="connsiteY70" fmla="*/ 625107 h 986910"/>
              <a:gd name="connsiteX71" fmla="*/ 10401 w 987033"/>
              <a:gd name="connsiteY71" fmla="*/ 594669 h 986910"/>
              <a:gd name="connsiteX72" fmla="*/ 4962 w 987033"/>
              <a:gd name="connsiteY72" fmla="*/ 563824 h 986910"/>
              <a:gd name="connsiteX73" fmla="*/ 1490 w 987033"/>
              <a:gd name="connsiteY73" fmla="*/ 532697 h 986910"/>
              <a:gd name="connsiteX74" fmla="*/ 0 w 987033"/>
              <a:gd name="connsiteY74" fmla="*/ 501412 h 986910"/>
              <a:gd name="connsiteX75" fmla="*/ 497 w 987033"/>
              <a:gd name="connsiteY75" fmla="*/ 470095 h 986910"/>
              <a:gd name="connsiteX76" fmla="*/ 2979 w 987033"/>
              <a:gd name="connsiteY76" fmla="*/ 438873 h 986910"/>
              <a:gd name="connsiteX77" fmla="*/ 7436 w 987033"/>
              <a:gd name="connsiteY77" fmla="*/ 407871 h 986910"/>
              <a:gd name="connsiteX78" fmla="*/ 13851 w 987033"/>
              <a:gd name="connsiteY78" fmla="*/ 377214 h 986910"/>
              <a:gd name="connsiteX79" fmla="*/ 22197 w 987033"/>
              <a:gd name="connsiteY79" fmla="*/ 347026 h 986910"/>
              <a:gd name="connsiteX80" fmla="*/ 32441 w 987033"/>
              <a:gd name="connsiteY80" fmla="*/ 317429 h 986910"/>
              <a:gd name="connsiteX81" fmla="*/ 44542 w 987033"/>
              <a:gd name="connsiteY81" fmla="*/ 288540 h 986910"/>
              <a:gd name="connsiteX82" fmla="*/ 58450 w 987033"/>
              <a:gd name="connsiteY82" fmla="*/ 260477 h 986910"/>
              <a:gd name="connsiteX83" fmla="*/ 74110 w 987033"/>
              <a:gd name="connsiteY83" fmla="*/ 233352 h 986910"/>
              <a:gd name="connsiteX84" fmla="*/ 91459 w 987033"/>
              <a:gd name="connsiteY84" fmla="*/ 207276 h 986910"/>
              <a:gd name="connsiteX85" fmla="*/ 110427 w 987033"/>
              <a:gd name="connsiteY85" fmla="*/ 182352 h 986910"/>
              <a:gd name="connsiteX86" fmla="*/ 130938 w 987033"/>
              <a:gd name="connsiteY86" fmla="*/ 158681 h 986910"/>
              <a:gd name="connsiteX87" fmla="*/ 152909 w 987033"/>
              <a:gd name="connsiteY87" fmla="*/ 136360 h 986910"/>
              <a:gd name="connsiteX88" fmla="*/ 176251 w 987033"/>
              <a:gd name="connsiteY88" fmla="*/ 115476 h 986910"/>
              <a:gd name="connsiteX89" fmla="*/ 200871 w 987033"/>
              <a:gd name="connsiteY89" fmla="*/ 96115 h 986910"/>
              <a:gd name="connsiteX90" fmla="*/ 226671 w 987033"/>
              <a:gd name="connsiteY90" fmla="*/ 78354 h 986910"/>
              <a:gd name="connsiteX91" fmla="*/ 253540 w 987033"/>
              <a:gd name="connsiteY91" fmla="*/ 62265 h 986910"/>
              <a:gd name="connsiteX92" fmla="*/ 281379 w 987033"/>
              <a:gd name="connsiteY92" fmla="*/ 47913 h 986910"/>
              <a:gd name="connsiteX93" fmla="*/ 310075 w 987033"/>
              <a:gd name="connsiteY93" fmla="*/ 35357 h 986910"/>
              <a:gd name="connsiteX94" fmla="*/ 339504 w 987033"/>
              <a:gd name="connsiteY94" fmla="*/ 24644 h 986910"/>
              <a:gd name="connsiteX95" fmla="*/ 369555 w 987033"/>
              <a:gd name="connsiteY95" fmla="*/ 15820 h 986910"/>
              <a:gd name="connsiteX96" fmla="*/ 400110 w 987033"/>
              <a:gd name="connsiteY96" fmla="*/ 8920 h 986910"/>
              <a:gd name="connsiteX97" fmla="*/ 431035 w 987033"/>
              <a:gd name="connsiteY97" fmla="*/ 3971 h 986910"/>
              <a:gd name="connsiteX98" fmla="*/ 462212 w 987033"/>
              <a:gd name="connsiteY98" fmla="*/ 994 h 986910"/>
              <a:gd name="connsiteX99" fmla="*/ 493515 w 987033"/>
              <a:gd name="connsiteY99" fmla="*/ 0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987033" h="986910">
                <a:moveTo>
                  <a:pt x="493515" y="0"/>
                </a:moveTo>
                <a:lnTo>
                  <a:pt x="524826" y="994"/>
                </a:lnTo>
                <a:lnTo>
                  <a:pt x="556003" y="3971"/>
                </a:lnTo>
                <a:lnTo>
                  <a:pt x="586929" y="8920"/>
                </a:lnTo>
                <a:lnTo>
                  <a:pt x="617484" y="15820"/>
                </a:lnTo>
                <a:lnTo>
                  <a:pt x="647534" y="24644"/>
                </a:lnTo>
                <a:lnTo>
                  <a:pt x="676963" y="35357"/>
                </a:lnTo>
                <a:lnTo>
                  <a:pt x="705660" y="47913"/>
                </a:lnTo>
                <a:lnTo>
                  <a:pt x="733498" y="62265"/>
                </a:lnTo>
                <a:lnTo>
                  <a:pt x="760368" y="78354"/>
                </a:lnTo>
                <a:lnTo>
                  <a:pt x="786166" y="96115"/>
                </a:lnTo>
                <a:lnTo>
                  <a:pt x="810783" y="115476"/>
                </a:lnTo>
                <a:lnTo>
                  <a:pt x="834125" y="136360"/>
                </a:lnTo>
                <a:lnTo>
                  <a:pt x="856096" y="158681"/>
                </a:lnTo>
                <a:lnTo>
                  <a:pt x="876610" y="182352"/>
                </a:lnTo>
                <a:lnTo>
                  <a:pt x="895573" y="207276"/>
                </a:lnTo>
                <a:lnTo>
                  <a:pt x="912930" y="233352"/>
                </a:lnTo>
                <a:lnTo>
                  <a:pt x="928585" y="260477"/>
                </a:lnTo>
                <a:lnTo>
                  <a:pt x="942493" y="288540"/>
                </a:lnTo>
                <a:lnTo>
                  <a:pt x="954597" y="317429"/>
                </a:lnTo>
                <a:lnTo>
                  <a:pt x="964842" y="347026"/>
                </a:lnTo>
                <a:lnTo>
                  <a:pt x="973189" y="377214"/>
                </a:lnTo>
                <a:lnTo>
                  <a:pt x="979600" y="407871"/>
                </a:lnTo>
                <a:lnTo>
                  <a:pt x="984057" y="438873"/>
                </a:lnTo>
                <a:lnTo>
                  <a:pt x="986537" y="470095"/>
                </a:lnTo>
                <a:lnTo>
                  <a:pt x="987034" y="501412"/>
                </a:lnTo>
                <a:lnTo>
                  <a:pt x="985545" y="532697"/>
                </a:lnTo>
                <a:lnTo>
                  <a:pt x="982072" y="563824"/>
                </a:lnTo>
                <a:lnTo>
                  <a:pt x="976639" y="594669"/>
                </a:lnTo>
                <a:lnTo>
                  <a:pt x="969252" y="625107"/>
                </a:lnTo>
                <a:lnTo>
                  <a:pt x="959952" y="655015"/>
                </a:lnTo>
                <a:lnTo>
                  <a:pt x="948777" y="684273"/>
                </a:lnTo>
                <a:lnTo>
                  <a:pt x="935767" y="712763"/>
                </a:lnTo>
                <a:lnTo>
                  <a:pt x="920970" y="740368"/>
                </a:lnTo>
                <a:lnTo>
                  <a:pt x="904456" y="766985"/>
                </a:lnTo>
                <a:lnTo>
                  <a:pt x="886289" y="792500"/>
                </a:lnTo>
                <a:lnTo>
                  <a:pt x="866538" y="816810"/>
                </a:lnTo>
                <a:lnTo>
                  <a:pt x="845291" y="839813"/>
                </a:lnTo>
                <a:lnTo>
                  <a:pt x="822619" y="861430"/>
                </a:lnTo>
                <a:lnTo>
                  <a:pt x="798632" y="881558"/>
                </a:lnTo>
                <a:lnTo>
                  <a:pt x="773409" y="900128"/>
                </a:lnTo>
                <a:lnTo>
                  <a:pt x="747059" y="917067"/>
                </a:lnTo>
                <a:lnTo>
                  <a:pt x="719693" y="932289"/>
                </a:lnTo>
                <a:lnTo>
                  <a:pt x="691406" y="945755"/>
                </a:lnTo>
                <a:lnTo>
                  <a:pt x="662332" y="957395"/>
                </a:lnTo>
                <a:lnTo>
                  <a:pt x="632580" y="967168"/>
                </a:lnTo>
                <a:lnTo>
                  <a:pt x="602261" y="975035"/>
                </a:lnTo>
                <a:lnTo>
                  <a:pt x="571501" y="980965"/>
                </a:lnTo>
                <a:lnTo>
                  <a:pt x="540434" y="984926"/>
                </a:lnTo>
                <a:lnTo>
                  <a:pt x="509179" y="986910"/>
                </a:lnTo>
                <a:lnTo>
                  <a:pt x="477860" y="986910"/>
                </a:lnTo>
                <a:lnTo>
                  <a:pt x="446604" y="984926"/>
                </a:lnTo>
                <a:lnTo>
                  <a:pt x="415529" y="980965"/>
                </a:lnTo>
                <a:lnTo>
                  <a:pt x="384777" y="975035"/>
                </a:lnTo>
                <a:lnTo>
                  <a:pt x="354459" y="967168"/>
                </a:lnTo>
                <a:lnTo>
                  <a:pt x="324707" y="957395"/>
                </a:lnTo>
                <a:lnTo>
                  <a:pt x="295624" y="945755"/>
                </a:lnTo>
                <a:lnTo>
                  <a:pt x="267345" y="932289"/>
                </a:lnTo>
                <a:lnTo>
                  <a:pt x="239980" y="917067"/>
                </a:lnTo>
                <a:lnTo>
                  <a:pt x="213630" y="900128"/>
                </a:lnTo>
                <a:lnTo>
                  <a:pt x="188407" y="881558"/>
                </a:lnTo>
                <a:lnTo>
                  <a:pt x="164414" y="861430"/>
                </a:lnTo>
                <a:lnTo>
                  <a:pt x="141746" y="839813"/>
                </a:lnTo>
                <a:lnTo>
                  <a:pt x="120495" y="816810"/>
                </a:lnTo>
                <a:lnTo>
                  <a:pt x="100746" y="792500"/>
                </a:lnTo>
                <a:lnTo>
                  <a:pt x="82578" y="766985"/>
                </a:lnTo>
                <a:lnTo>
                  <a:pt x="66065" y="740368"/>
                </a:lnTo>
                <a:lnTo>
                  <a:pt x="51273" y="712763"/>
                </a:lnTo>
                <a:lnTo>
                  <a:pt x="38262" y="684273"/>
                </a:lnTo>
                <a:lnTo>
                  <a:pt x="27084" y="655015"/>
                </a:lnTo>
                <a:lnTo>
                  <a:pt x="17785" y="625107"/>
                </a:lnTo>
                <a:lnTo>
                  <a:pt x="10401" y="594669"/>
                </a:lnTo>
                <a:lnTo>
                  <a:pt x="4962" y="563824"/>
                </a:lnTo>
                <a:lnTo>
                  <a:pt x="1490" y="532697"/>
                </a:lnTo>
                <a:lnTo>
                  <a:pt x="0" y="501412"/>
                </a:lnTo>
                <a:lnTo>
                  <a:pt x="497" y="470095"/>
                </a:lnTo>
                <a:lnTo>
                  <a:pt x="2979" y="438873"/>
                </a:lnTo>
                <a:lnTo>
                  <a:pt x="7436" y="407871"/>
                </a:lnTo>
                <a:lnTo>
                  <a:pt x="13851" y="377214"/>
                </a:lnTo>
                <a:lnTo>
                  <a:pt x="22197" y="347026"/>
                </a:lnTo>
                <a:lnTo>
                  <a:pt x="32441" y="317429"/>
                </a:lnTo>
                <a:lnTo>
                  <a:pt x="44542" y="288540"/>
                </a:lnTo>
                <a:lnTo>
                  <a:pt x="58450" y="260477"/>
                </a:lnTo>
                <a:lnTo>
                  <a:pt x="74110" y="233352"/>
                </a:lnTo>
                <a:lnTo>
                  <a:pt x="91459" y="207276"/>
                </a:lnTo>
                <a:lnTo>
                  <a:pt x="110427" y="182352"/>
                </a:lnTo>
                <a:lnTo>
                  <a:pt x="130938" y="158681"/>
                </a:lnTo>
                <a:lnTo>
                  <a:pt x="152909" y="136360"/>
                </a:lnTo>
                <a:lnTo>
                  <a:pt x="176251" y="115476"/>
                </a:lnTo>
                <a:lnTo>
                  <a:pt x="200871" y="96115"/>
                </a:lnTo>
                <a:lnTo>
                  <a:pt x="226671" y="78354"/>
                </a:lnTo>
                <a:lnTo>
                  <a:pt x="253540" y="62265"/>
                </a:lnTo>
                <a:lnTo>
                  <a:pt x="281379" y="47913"/>
                </a:lnTo>
                <a:lnTo>
                  <a:pt x="310075" y="35357"/>
                </a:lnTo>
                <a:lnTo>
                  <a:pt x="339504" y="24644"/>
                </a:lnTo>
                <a:lnTo>
                  <a:pt x="369555" y="15820"/>
                </a:lnTo>
                <a:lnTo>
                  <a:pt x="400110" y="8920"/>
                </a:lnTo>
                <a:lnTo>
                  <a:pt x="431035" y="3971"/>
                </a:lnTo>
                <a:lnTo>
                  <a:pt x="462212" y="994"/>
                </a:lnTo>
                <a:lnTo>
                  <a:pt x="493515" y="0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07FA6933-D771-1C01-B7EF-ECAA09D4F2FB}"/>
              </a:ext>
            </a:extLst>
          </p:cNvPr>
          <p:cNvGrpSpPr/>
          <p:nvPr/>
        </p:nvGrpSpPr>
        <p:grpSpPr>
          <a:xfrm>
            <a:off x="7182530" y="1347710"/>
            <a:ext cx="1835390" cy="1205990"/>
            <a:chOff x="7182530" y="1347710"/>
            <a:chExt cx="1835390" cy="1205990"/>
          </a:xfrm>
        </p:grpSpPr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6DCAC049-4E1A-2EC3-9A4A-37E5A0A258D1}"/>
                </a:ext>
              </a:extLst>
            </p:cNvPr>
            <p:cNvSpPr/>
            <p:nvPr/>
          </p:nvSpPr>
          <p:spPr>
            <a:xfrm>
              <a:off x="7491675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8822132C-60DC-DF77-0309-67E371D2F135}"/>
                </a:ext>
              </a:extLst>
            </p:cNvPr>
            <p:cNvSpPr/>
            <p:nvPr/>
          </p:nvSpPr>
          <p:spPr>
            <a:xfrm>
              <a:off x="7738466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18FB9C3A-E40C-C983-3608-063A0A199C72}"/>
                </a:ext>
              </a:extLst>
            </p:cNvPr>
            <p:cNvSpPr/>
            <p:nvPr/>
          </p:nvSpPr>
          <p:spPr>
            <a:xfrm>
              <a:off x="7985256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04F65A01-1328-B3DA-C48F-C08854D8575C}"/>
                </a:ext>
              </a:extLst>
            </p:cNvPr>
            <p:cNvSpPr/>
            <p:nvPr/>
          </p:nvSpPr>
          <p:spPr>
            <a:xfrm>
              <a:off x="8232043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F806F9C6-D9D1-7B88-F935-E72DBF1530FD}"/>
                </a:ext>
              </a:extLst>
            </p:cNvPr>
            <p:cNvSpPr/>
            <p:nvPr/>
          </p:nvSpPr>
          <p:spPr>
            <a:xfrm>
              <a:off x="8478838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763E38A2-B122-4D36-415E-5A59CE6909F6}"/>
                </a:ext>
              </a:extLst>
            </p:cNvPr>
            <p:cNvSpPr/>
            <p:nvPr/>
          </p:nvSpPr>
          <p:spPr>
            <a:xfrm>
              <a:off x="8725624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2C22947E-754B-981B-FE4D-2858DEC1B486}"/>
                </a:ext>
              </a:extLst>
            </p:cNvPr>
            <p:cNvSpPr/>
            <p:nvPr/>
          </p:nvSpPr>
          <p:spPr>
            <a:xfrm>
              <a:off x="8972419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4BC8F520-4991-D6A6-8EF4-F0835EF9DF70}"/>
                </a:ext>
              </a:extLst>
            </p:cNvPr>
            <p:cNvSpPr/>
            <p:nvPr/>
          </p:nvSpPr>
          <p:spPr>
            <a:xfrm>
              <a:off x="7447009" y="239383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80A3C52A-C350-73DA-1F66-F5F21836985E}"/>
                </a:ext>
              </a:extLst>
            </p:cNvPr>
            <p:cNvSpPr/>
            <p:nvPr/>
          </p:nvSpPr>
          <p:spPr>
            <a:xfrm>
              <a:off x="7491675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7C35B4AA-89E2-D4CF-1382-1359734A9438}"/>
                </a:ext>
              </a:extLst>
            </p:cNvPr>
            <p:cNvSpPr/>
            <p:nvPr/>
          </p:nvSpPr>
          <p:spPr>
            <a:xfrm>
              <a:off x="7738466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4EB8FB0E-8F4B-C44D-9252-10011F6DDAE5}"/>
                </a:ext>
              </a:extLst>
            </p:cNvPr>
            <p:cNvSpPr/>
            <p:nvPr/>
          </p:nvSpPr>
          <p:spPr>
            <a:xfrm>
              <a:off x="7985256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5E11C521-1CF9-6D62-D616-6652D947388D}"/>
                </a:ext>
              </a:extLst>
            </p:cNvPr>
            <p:cNvSpPr/>
            <p:nvPr/>
          </p:nvSpPr>
          <p:spPr>
            <a:xfrm>
              <a:off x="8232043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0EB5BFF2-46ED-406A-E2F4-3070FC98A5F7}"/>
                </a:ext>
              </a:extLst>
            </p:cNvPr>
            <p:cNvSpPr/>
            <p:nvPr/>
          </p:nvSpPr>
          <p:spPr>
            <a:xfrm>
              <a:off x="8478838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EE966BEA-12BE-52B2-787C-0CA0AB0772BD}"/>
                </a:ext>
              </a:extLst>
            </p:cNvPr>
            <p:cNvSpPr/>
            <p:nvPr/>
          </p:nvSpPr>
          <p:spPr>
            <a:xfrm>
              <a:off x="8725624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13EBD7DB-A365-BDBA-3937-9D8A039820A3}"/>
                </a:ext>
              </a:extLst>
            </p:cNvPr>
            <p:cNvSpPr/>
            <p:nvPr/>
          </p:nvSpPr>
          <p:spPr>
            <a:xfrm>
              <a:off x="8972419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565D4B28-D9CF-4304-48B9-3E673FAB0937}"/>
                </a:ext>
              </a:extLst>
            </p:cNvPr>
            <p:cNvSpPr/>
            <p:nvPr/>
          </p:nvSpPr>
          <p:spPr>
            <a:xfrm>
              <a:off x="7418670" y="2445301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434CC21D-FEC8-C8BE-FA35-047B9E1DC4C1}"/>
                </a:ext>
              </a:extLst>
            </p:cNvPr>
            <p:cNvSpPr/>
            <p:nvPr/>
          </p:nvSpPr>
          <p:spPr>
            <a:xfrm>
              <a:off x="7473667" y="2420865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A18C494A-B604-B438-A458-16CC7E671D3E}"/>
                </a:ext>
              </a:extLst>
            </p:cNvPr>
            <p:cNvSpPr/>
            <p:nvPr/>
          </p:nvSpPr>
          <p:spPr>
            <a:xfrm>
              <a:off x="7515042" y="2460389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4D916F58-EC27-8955-EAC3-30D676E37788}"/>
                </a:ext>
              </a:extLst>
            </p:cNvPr>
            <p:cNvSpPr/>
            <p:nvPr/>
          </p:nvSpPr>
          <p:spPr>
            <a:xfrm>
              <a:off x="7533864" y="2420865"/>
              <a:ext cx="30815" cy="48549"/>
            </a:xfrm>
            <a:custGeom>
              <a:avLst/>
              <a:gdLst>
                <a:gd name="connsiteX0" fmla="*/ 2010 w 30815"/>
                <a:gd name="connsiteY0" fmla="*/ 0 h 48549"/>
                <a:gd name="connsiteX1" fmla="*/ 27307 w 30815"/>
                <a:gd name="connsiteY1" fmla="*/ 0 h 48549"/>
                <a:gd name="connsiteX2" fmla="*/ 27307 w 30815"/>
                <a:gd name="connsiteY2" fmla="*/ 5426 h 48549"/>
                <a:gd name="connsiteX3" fmla="*/ 7911 w 30815"/>
                <a:gd name="connsiteY3" fmla="*/ 5426 h 48549"/>
                <a:gd name="connsiteX4" fmla="*/ 7911 w 30815"/>
                <a:gd name="connsiteY4" fmla="*/ 17097 h 48549"/>
                <a:gd name="connsiteX5" fmla="*/ 10719 w 30815"/>
                <a:gd name="connsiteY5" fmla="*/ 16396 h 48549"/>
                <a:gd name="connsiteX6" fmla="*/ 13525 w 30815"/>
                <a:gd name="connsiteY6" fmla="*/ 16144 h 48549"/>
                <a:gd name="connsiteX7" fmla="*/ 26158 w 30815"/>
                <a:gd name="connsiteY7" fmla="*/ 20514 h 48549"/>
                <a:gd name="connsiteX8" fmla="*/ 30816 w 30815"/>
                <a:gd name="connsiteY8" fmla="*/ 32351 h 48549"/>
                <a:gd name="connsiteX9" fmla="*/ 26031 w 30815"/>
                <a:gd name="connsiteY9" fmla="*/ 44313 h 48549"/>
                <a:gd name="connsiteX10" fmla="*/ 12537 w 30815"/>
                <a:gd name="connsiteY10" fmla="*/ 48549 h 48549"/>
                <a:gd name="connsiteX11" fmla="*/ 6412 w 30815"/>
                <a:gd name="connsiteY11" fmla="*/ 48045 h 48549"/>
                <a:gd name="connsiteX12" fmla="*/ 0 w 30815"/>
                <a:gd name="connsiteY12" fmla="*/ 46510 h 48549"/>
                <a:gd name="connsiteX13" fmla="*/ 0 w 30815"/>
                <a:gd name="connsiteY13" fmla="*/ 40036 h 48549"/>
                <a:gd name="connsiteX14" fmla="*/ 5933 w 30815"/>
                <a:gd name="connsiteY14" fmla="*/ 42368 h 48549"/>
                <a:gd name="connsiteX15" fmla="*/ 12409 w 30815"/>
                <a:gd name="connsiteY15" fmla="*/ 43131 h 48549"/>
                <a:gd name="connsiteX16" fmla="*/ 21150 w 30815"/>
                <a:gd name="connsiteY16" fmla="*/ 40226 h 48549"/>
                <a:gd name="connsiteX17" fmla="*/ 24372 w 30815"/>
                <a:gd name="connsiteY17" fmla="*/ 32351 h 48549"/>
                <a:gd name="connsiteX18" fmla="*/ 21150 w 30815"/>
                <a:gd name="connsiteY18" fmla="*/ 24468 h 48549"/>
                <a:gd name="connsiteX19" fmla="*/ 12409 w 30815"/>
                <a:gd name="connsiteY19" fmla="*/ 21562 h 48549"/>
                <a:gd name="connsiteX20" fmla="*/ 7241 w 30815"/>
                <a:gd name="connsiteY20" fmla="*/ 22137 h 48549"/>
                <a:gd name="connsiteX21" fmla="*/ 2010 w 30815"/>
                <a:gd name="connsiteY21" fmla="*/ 23924 h 48549"/>
                <a:gd name="connsiteX22" fmla="*/ 2010 w 30815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5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7" y="16782"/>
                    <a:pt x="9782" y="16545"/>
                    <a:pt x="10719" y="16396"/>
                  </a:cubicBezTo>
                  <a:cubicBezTo>
                    <a:pt x="11654" y="16230"/>
                    <a:pt x="12590" y="16144"/>
                    <a:pt x="13525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1" y="41856"/>
                    <a:pt x="5933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6" y="21562"/>
                    <a:pt x="8963" y="21751"/>
                    <a:pt x="7241" y="22137"/>
                  </a:cubicBezTo>
                  <a:cubicBezTo>
                    <a:pt x="5539" y="22522"/>
                    <a:pt x="3796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52B409EF-EA25-80CD-5E35-6E1CDB6C85EB}"/>
                </a:ext>
              </a:extLst>
            </p:cNvPr>
            <p:cNvSpPr/>
            <p:nvPr/>
          </p:nvSpPr>
          <p:spPr>
            <a:xfrm>
              <a:off x="7664774" y="2445301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EC6EE01C-08D5-C82B-5FAB-7D30FFB154B9}"/>
                </a:ext>
              </a:extLst>
            </p:cNvPr>
            <p:cNvSpPr/>
            <p:nvPr/>
          </p:nvSpPr>
          <p:spPr>
            <a:xfrm>
              <a:off x="7719772" y="2420865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E6A1B378-F415-70CD-71E2-167C2C9EFC0D}"/>
                </a:ext>
              </a:extLst>
            </p:cNvPr>
            <p:cNvSpPr/>
            <p:nvPr/>
          </p:nvSpPr>
          <p:spPr>
            <a:xfrm>
              <a:off x="7761147" y="2460389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F13B70E9-2FD7-1AF7-9283-E5300F4EB039}"/>
                </a:ext>
              </a:extLst>
            </p:cNvPr>
            <p:cNvSpPr/>
            <p:nvPr/>
          </p:nvSpPr>
          <p:spPr>
            <a:xfrm>
              <a:off x="7779234" y="2420006"/>
              <a:ext cx="32922" cy="49407"/>
            </a:xfrm>
            <a:custGeom>
              <a:avLst/>
              <a:gdLst>
                <a:gd name="connsiteX0" fmla="*/ 16461 w 32922"/>
                <a:gd name="connsiteY0" fmla="*/ 5103 h 49407"/>
                <a:gd name="connsiteX1" fmla="*/ 8965 w 32922"/>
                <a:gd name="connsiteY1" fmla="*/ 10017 h 49407"/>
                <a:gd name="connsiteX2" fmla="*/ 6476 w 32922"/>
                <a:gd name="connsiteY2" fmla="*/ 24720 h 49407"/>
                <a:gd name="connsiteX3" fmla="*/ 8965 w 32922"/>
                <a:gd name="connsiteY3" fmla="*/ 39430 h 49407"/>
                <a:gd name="connsiteX4" fmla="*/ 16461 w 32922"/>
                <a:gd name="connsiteY4" fmla="*/ 44305 h 49407"/>
                <a:gd name="connsiteX5" fmla="*/ 23958 w 32922"/>
                <a:gd name="connsiteY5" fmla="*/ 39430 h 49407"/>
                <a:gd name="connsiteX6" fmla="*/ 26478 w 32922"/>
                <a:gd name="connsiteY6" fmla="*/ 24720 h 49407"/>
                <a:gd name="connsiteX7" fmla="*/ 23958 w 32922"/>
                <a:gd name="connsiteY7" fmla="*/ 10017 h 49407"/>
                <a:gd name="connsiteX8" fmla="*/ 16461 w 32922"/>
                <a:gd name="connsiteY8" fmla="*/ 5103 h 49407"/>
                <a:gd name="connsiteX9" fmla="*/ 16461 w 32922"/>
                <a:gd name="connsiteY9" fmla="*/ 0 h 49407"/>
                <a:gd name="connsiteX10" fmla="*/ 28679 w 32922"/>
                <a:gd name="connsiteY10" fmla="*/ 6347 h 49407"/>
                <a:gd name="connsiteX11" fmla="*/ 32922 w 32922"/>
                <a:gd name="connsiteY11" fmla="*/ 24720 h 49407"/>
                <a:gd name="connsiteX12" fmla="*/ 28679 w 32922"/>
                <a:gd name="connsiteY12" fmla="*/ 43092 h 49407"/>
                <a:gd name="connsiteX13" fmla="*/ 16461 w 32922"/>
                <a:gd name="connsiteY13" fmla="*/ 49408 h 49407"/>
                <a:gd name="connsiteX14" fmla="*/ 4212 w 32922"/>
                <a:gd name="connsiteY14" fmla="*/ 43092 h 49407"/>
                <a:gd name="connsiteX15" fmla="*/ 0 w 32922"/>
                <a:gd name="connsiteY15" fmla="*/ 24720 h 49407"/>
                <a:gd name="connsiteX16" fmla="*/ 4212 w 32922"/>
                <a:gd name="connsiteY16" fmla="*/ 6347 h 49407"/>
                <a:gd name="connsiteX17" fmla="*/ 16461 w 32922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07">
                  <a:moveTo>
                    <a:pt x="16461" y="5103"/>
                  </a:moveTo>
                  <a:cubicBezTo>
                    <a:pt x="13143" y="5103"/>
                    <a:pt x="10645" y="6741"/>
                    <a:pt x="8965" y="10017"/>
                  </a:cubicBezTo>
                  <a:cubicBezTo>
                    <a:pt x="7306" y="13269"/>
                    <a:pt x="6476" y="18168"/>
                    <a:pt x="6476" y="24720"/>
                  </a:cubicBezTo>
                  <a:cubicBezTo>
                    <a:pt x="6476" y="31248"/>
                    <a:pt x="7306" y="36154"/>
                    <a:pt x="8965" y="39430"/>
                  </a:cubicBezTo>
                  <a:cubicBezTo>
                    <a:pt x="10645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8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8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8" y="10560"/>
                    <a:pt x="32922" y="16679"/>
                    <a:pt x="32922" y="24720"/>
                  </a:cubicBezTo>
                  <a:cubicBezTo>
                    <a:pt x="32922" y="32736"/>
                    <a:pt x="31508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2" y="43092"/>
                  </a:cubicBezTo>
                  <a:cubicBezTo>
                    <a:pt x="1404" y="38863"/>
                    <a:pt x="0" y="32736"/>
                    <a:pt x="0" y="24720"/>
                  </a:cubicBezTo>
                  <a:cubicBezTo>
                    <a:pt x="0" y="16679"/>
                    <a:pt x="1404" y="10560"/>
                    <a:pt x="4212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6C49A6A3-7699-4313-2798-C53D3ECCDA0B}"/>
                </a:ext>
              </a:extLst>
            </p:cNvPr>
            <p:cNvSpPr/>
            <p:nvPr/>
          </p:nvSpPr>
          <p:spPr>
            <a:xfrm>
              <a:off x="7912250" y="2445301"/>
              <a:ext cx="40899" cy="5425"/>
            </a:xfrm>
            <a:custGeom>
              <a:avLst/>
              <a:gdLst>
                <a:gd name="connsiteX0" fmla="*/ 0 w 40899"/>
                <a:gd name="connsiteY0" fmla="*/ 0 h 5425"/>
                <a:gd name="connsiteX1" fmla="*/ 40900 w 40899"/>
                <a:gd name="connsiteY1" fmla="*/ 0 h 5425"/>
                <a:gd name="connsiteX2" fmla="*/ 40900 w 40899"/>
                <a:gd name="connsiteY2" fmla="*/ 5426 h 5425"/>
                <a:gd name="connsiteX3" fmla="*/ 0 w 40899"/>
                <a:gd name="connsiteY3" fmla="*/ 5426 h 5425"/>
                <a:gd name="connsiteX4" fmla="*/ 0 w 40899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9" h="5425">
                  <a:moveTo>
                    <a:pt x="0" y="0"/>
                  </a:moveTo>
                  <a:lnTo>
                    <a:pt x="40900" y="0"/>
                  </a:lnTo>
                  <a:lnTo>
                    <a:pt x="40900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AF93B5E1-FC39-13D5-FDB2-13658F0A6EBE}"/>
                </a:ext>
              </a:extLst>
            </p:cNvPr>
            <p:cNvSpPr/>
            <p:nvPr/>
          </p:nvSpPr>
          <p:spPr>
            <a:xfrm>
              <a:off x="7964380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6D67FCE0-FB04-1C9F-AAF4-BA1AF922C046}"/>
                </a:ext>
              </a:extLst>
            </p:cNvPr>
            <p:cNvSpPr/>
            <p:nvPr/>
          </p:nvSpPr>
          <p:spPr>
            <a:xfrm>
              <a:off x="8008621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F0CA9DC5-91F6-D38E-5F40-6E4A85BD4526}"/>
                </a:ext>
              </a:extLst>
            </p:cNvPr>
            <p:cNvSpPr/>
            <p:nvPr/>
          </p:nvSpPr>
          <p:spPr>
            <a:xfrm>
              <a:off x="8027443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1 w 30814"/>
                <a:gd name="connsiteY1" fmla="*/ 0 h 48549"/>
                <a:gd name="connsiteX2" fmla="*/ 27311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2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1E901649-B3C1-DB0B-2C47-623FE50845BC}"/>
                </a:ext>
              </a:extLst>
            </p:cNvPr>
            <p:cNvSpPr/>
            <p:nvPr/>
          </p:nvSpPr>
          <p:spPr>
            <a:xfrm>
              <a:off x="8184415" y="2420006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132AEF47-3C28-5532-60B8-A75BB2960F24}"/>
                </a:ext>
              </a:extLst>
            </p:cNvPr>
            <p:cNvSpPr/>
            <p:nvPr/>
          </p:nvSpPr>
          <p:spPr>
            <a:xfrm>
              <a:off x="8228665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6E861CAE-C3D2-3880-E5F4-22E2CCBC2431}"/>
                </a:ext>
              </a:extLst>
            </p:cNvPr>
            <p:cNvSpPr/>
            <p:nvPr/>
          </p:nvSpPr>
          <p:spPr>
            <a:xfrm>
              <a:off x="8246754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CDE04E41-D0C5-6815-26CB-E2FB2D87FB83}"/>
                </a:ext>
              </a:extLst>
            </p:cNvPr>
            <p:cNvSpPr/>
            <p:nvPr/>
          </p:nvSpPr>
          <p:spPr>
            <a:xfrm>
              <a:off x="8431895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6EB42191-D7EA-8158-C39A-09DC1DDEAAF4}"/>
                </a:ext>
              </a:extLst>
            </p:cNvPr>
            <p:cNvSpPr/>
            <p:nvPr/>
          </p:nvSpPr>
          <p:spPr>
            <a:xfrm>
              <a:off x="8476144" y="2460389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9E323A62-EB57-2047-D20D-3D895278E82D}"/>
                </a:ext>
              </a:extLst>
            </p:cNvPr>
            <p:cNvSpPr/>
            <p:nvPr/>
          </p:nvSpPr>
          <p:spPr>
            <a:xfrm>
              <a:off x="8494966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53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03 w 30814"/>
                <a:gd name="connsiteY15" fmla="*/ 43131 h 48549"/>
                <a:gd name="connsiteX16" fmla="*/ 21144 w 30814"/>
                <a:gd name="connsiteY16" fmla="*/ 40226 h 48549"/>
                <a:gd name="connsiteX17" fmla="*/ 24365 w 30814"/>
                <a:gd name="connsiteY17" fmla="*/ 32351 h 48549"/>
                <a:gd name="connsiteX18" fmla="*/ 21144 w 30814"/>
                <a:gd name="connsiteY18" fmla="*/ 24468 h 48549"/>
                <a:gd name="connsiteX19" fmla="*/ 12403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53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27" y="43131"/>
                    <a:pt x="12403" y="43131"/>
                  </a:cubicBezTo>
                  <a:cubicBezTo>
                    <a:pt x="16081" y="43131"/>
                    <a:pt x="18994" y="42163"/>
                    <a:pt x="21144" y="40226"/>
                  </a:cubicBezTo>
                  <a:cubicBezTo>
                    <a:pt x="23294" y="38296"/>
                    <a:pt x="24365" y="35666"/>
                    <a:pt x="24365" y="32351"/>
                  </a:cubicBezTo>
                  <a:cubicBezTo>
                    <a:pt x="24365" y="29035"/>
                    <a:pt x="23294" y="26405"/>
                    <a:pt x="21144" y="24468"/>
                  </a:cubicBezTo>
                  <a:cubicBezTo>
                    <a:pt x="18994" y="22530"/>
                    <a:pt x="16081" y="21562"/>
                    <a:pt x="12403" y="21562"/>
                  </a:cubicBezTo>
                  <a:cubicBezTo>
                    <a:pt x="10679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3D8D6F8F-DF3C-FAE4-C359-BF4A155D9116}"/>
                </a:ext>
              </a:extLst>
            </p:cNvPr>
            <p:cNvSpPr/>
            <p:nvPr/>
          </p:nvSpPr>
          <p:spPr>
            <a:xfrm>
              <a:off x="8679438" y="2420865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7201F992-DB8D-6571-FBC2-A21E8A89E345}"/>
                </a:ext>
              </a:extLst>
            </p:cNvPr>
            <p:cNvSpPr/>
            <p:nvPr/>
          </p:nvSpPr>
          <p:spPr>
            <a:xfrm>
              <a:off x="8720813" y="2460389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BD1798C9-55BD-02FA-8435-CCAC3B880B19}"/>
                </a:ext>
              </a:extLst>
            </p:cNvPr>
            <p:cNvSpPr/>
            <p:nvPr/>
          </p:nvSpPr>
          <p:spPr>
            <a:xfrm>
              <a:off x="8738894" y="2420006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806" y="0"/>
                    <a:pt x="25877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77" y="47305"/>
                    <a:pt x="21806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BD32B0CB-2C13-442F-06E9-3A5E18E353A5}"/>
                </a:ext>
              </a:extLst>
            </p:cNvPr>
            <p:cNvSpPr/>
            <p:nvPr/>
          </p:nvSpPr>
          <p:spPr>
            <a:xfrm>
              <a:off x="8926909" y="2420865"/>
              <a:ext cx="28357" cy="47627"/>
            </a:xfrm>
            <a:custGeom>
              <a:avLst/>
              <a:gdLst>
                <a:gd name="connsiteX0" fmla="*/ 929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37 w 28357"/>
                <a:gd name="connsiteY6" fmla="*/ 0 h 47627"/>
                <a:gd name="connsiteX7" fmla="*/ 17837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9 w 28357"/>
                <a:gd name="connsiteY10" fmla="*/ 47628 h 47627"/>
                <a:gd name="connsiteX11" fmla="*/ 929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9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CED25355-CE18-C5D7-1E5A-35FF75480961}"/>
                </a:ext>
              </a:extLst>
            </p:cNvPr>
            <p:cNvSpPr/>
            <p:nvPr/>
          </p:nvSpPr>
          <p:spPr>
            <a:xfrm>
              <a:off x="8968285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A017147D-AC54-5A7F-D7EF-6F57B52C1F0D}"/>
                </a:ext>
              </a:extLst>
            </p:cNvPr>
            <p:cNvSpPr/>
            <p:nvPr/>
          </p:nvSpPr>
          <p:spPr>
            <a:xfrm>
              <a:off x="8987106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1 w 30814"/>
                <a:gd name="connsiteY1" fmla="*/ 0 h 48549"/>
                <a:gd name="connsiteX2" fmla="*/ 27311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0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67FB06DF-5004-059B-87AB-10BE447F4688}"/>
                </a:ext>
              </a:extLst>
            </p:cNvPr>
            <p:cNvSpPr/>
            <p:nvPr/>
          </p:nvSpPr>
          <p:spPr>
            <a:xfrm>
              <a:off x="8196708" y="2498552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B055C073-CBE2-38CF-C241-0D9E97BB090C}"/>
                </a:ext>
              </a:extLst>
            </p:cNvPr>
            <p:cNvSpPr/>
            <p:nvPr/>
          </p:nvSpPr>
          <p:spPr>
            <a:xfrm>
              <a:off x="8242029" y="2518483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5DB6E92F-B177-7005-460D-0F2062E81AAA}"/>
                </a:ext>
              </a:extLst>
            </p:cNvPr>
            <p:cNvSpPr/>
            <p:nvPr/>
          </p:nvSpPr>
          <p:spPr>
            <a:xfrm>
              <a:off x="7447009" y="2364480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08516411-6ACE-9578-27DB-FB47774D2FAE}"/>
                </a:ext>
              </a:extLst>
            </p:cNvPr>
            <p:cNvSpPr/>
            <p:nvPr/>
          </p:nvSpPr>
          <p:spPr>
            <a:xfrm>
              <a:off x="7447009" y="2117685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8480E72C-FC4A-9AD4-80B3-3C28B866006C}"/>
                </a:ext>
              </a:extLst>
            </p:cNvPr>
            <p:cNvSpPr/>
            <p:nvPr/>
          </p:nvSpPr>
          <p:spPr>
            <a:xfrm>
              <a:off x="7447009" y="187089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2563C8C5-23DB-F9B4-1CD1-CF5D890F9955}"/>
                </a:ext>
              </a:extLst>
            </p:cNvPr>
            <p:cNvSpPr/>
            <p:nvPr/>
          </p:nvSpPr>
          <p:spPr>
            <a:xfrm>
              <a:off x="7447009" y="162410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993E8DB6-7BDE-C36F-DA16-15F5386696C8}"/>
                </a:ext>
              </a:extLst>
            </p:cNvPr>
            <p:cNvSpPr/>
            <p:nvPr/>
          </p:nvSpPr>
          <p:spPr>
            <a:xfrm>
              <a:off x="7447009" y="137731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6B3EC393-BD45-F5DF-C479-DD9096641B18}"/>
                </a:ext>
              </a:extLst>
            </p:cNvPr>
            <p:cNvSpPr/>
            <p:nvPr/>
          </p:nvSpPr>
          <p:spPr>
            <a:xfrm>
              <a:off x="7447009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078FAF87-77F6-51F4-C41F-F57579101B14}"/>
                </a:ext>
              </a:extLst>
            </p:cNvPr>
            <p:cNvSpPr/>
            <p:nvPr/>
          </p:nvSpPr>
          <p:spPr>
            <a:xfrm>
              <a:off x="7447009" y="2364480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AD481CAD-3583-2E19-7602-606EDB08B803}"/>
                </a:ext>
              </a:extLst>
            </p:cNvPr>
            <p:cNvSpPr/>
            <p:nvPr/>
          </p:nvSpPr>
          <p:spPr>
            <a:xfrm>
              <a:off x="7447009" y="2117685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BEF82EAC-3291-FFD3-BFB7-1231A8624D24}"/>
                </a:ext>
              </a:extLst>
            </p:cNvPr>
            <p:cNvSpPr/>
            <p:nvPr/>
          </p:nvSpPr>
          <p:spPr>
            <a:xfrm>
              <a:off x="7447009" y="187089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9FB0CB2E-5ADD-1851-1423-86469CA5BBA5}"/>
                </a:ext>
              </a:extLst>
            </p:cNvPr>
            <p:cNvSpPr/>
            <p:nvPr/>
          </p:nvSpPr>
          <p:spPr>
            <a:xfrm>
              <a:off x="7447009" y="162410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07EAB766-B208-784F-0C15-B31AE94BE533}"/>
                </a:ext>
              </a:extLst>
            </p:cNvPr>
            <p:cNvSpPr/>
            <p:nvPr/>
          </p:nvSpPr>
          <p:spPr>
            <a:xfrm>
              <a:off x="7447009" y="137731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8EC08664-369C-8E56-0B0F-2CD5F2597319}"/>
                </a:ext>
              </a:extLst>
            </p:cNvPr>
            <p:cNvSpPr/>
            <p:nvPr/>
          </p:nvSpPr>
          <p:spPr>
            <a:xfrm>
              <a:off x="7271277" y="2365102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EB3B0659-36A9-F962-DB4E-AF4D6BC1FDC0}"/>
                </a:ext>
              </a:extLst>
            </p:cNvPr>
            <p:cNvSpPr/>
            <p:nvPr/>
          </p:nvSpPr>
          <p:spPr>
            <a:xfrm>
              <a:off x="7326275" y="2340666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B622D38F-BAEF-E7D2-0044-C4A0F0237FEB}"/>
                </a:ext>
              </a:extLst>
            </p:cNvPr>
            <p:cNvSpPr/>
            <p:nvPr/>
          </p:nvSpPr>
          <p:spPr>
            <a:xfrm>
              <a:off x="7367650" y="2380190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AC585E18-0181-4B18-D081-018D125CDAED}"/>
                </a:ext>
              </a:extLst>
            </p:cNvPr>
            <p:cNvSpPr/>
            <p:nvPr/>
          </p:nvSpPr>
          <p:spPr>
            <a:xfrm>
              <a:off x="7385738" y="2339800"/>
              <a:ext cx="32921" cy="49415"/>
            </a:xfrm>
            <a:custGeom>
              <a:avLst/>
              <a:gdLst>
                <a:gd name="connsiteX0" fmla="*/ 16460 w 32921"/>
                <a:gd name="connsiteY0" fmla="*/ 5111 h 49415"/>
                <a:gd name="connsiteX1" fmla="*/ 8964 w 32921"/>
                <a:gd name="connsiteY1" fmla="*/ 10017 h 49415"/>
                <a:gd name="connsiteX2" fmla="*/ 6476 w 32921"/>
                <a:gd name="connsiteY2" fmla="*/ 24727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7 h 49415"/>
                <a:gd name="connsiteX7" fmla="*/ 23957 w 32921"/>
                <a:gd name="connsiteY7" fmla="*/ 10017 h 49415"/>
                <a:gd name="connsiteX8" fmla="*/ 16460 w 32921"/>
                <a:gd name="connsiteY8" fmla="*/ 5111 h 49415"/>
                <a:gd name="connsiteX9" fmla="*/ 16460 w 32921"/>
                <a:gd name="connsiteY9" fmla="*/ 0 h 49415"/>
                <a:gd name="connsiteX10" fmla="*/ 28678 w 32921"/>
                <a:gd name="connsiteY10" fmla="*/ 6355 h 49415"/>
                <a:gd name="connsiteX11" fmla="*/ 32921 w 32921"/>
                <a:gd name="connsiteY11" fmla="*/ 24727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7 h 49415"/>
                <a:gd name="connsiteX16" fmla="*/ 4211 w 32921"/>
                <a:gd name="connsiteY16" fmla="*/ 6355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11"/>
                  </a:moveTo>
                  <a:cubicBezTo>
                    <a:pt x="13143" y="5111"/>
                    <a:pt x="10644" y="6749"/>
                    <a:pt x="8964" y="10017"/>
                  </a:cubicBezTo>
                  <a:cubicBezTo>
                    <a:pt x="7305" y="13269"/>
                    <a:pt x="6476" y="18175"/>
                    <a:pt x="6476" y="24727"/>
                  </a:cubicBezTo>
                  <a:cubicBezTo>
                    <a:pt x="6476" y="31256"/>
                    <a:pt x="7305" y="36162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62"/>
                    <a:pt x="26477" y="31256"/>
                    <a:pt x="26477" y="24727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9"/>
                    <a:pt x="19799" y="5111"/>
                    <a:pt x="16460" y="5111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55"/>
                  </a:cubicBezTo>
                  <a:cubicBezTo>
                    <a:pt x="31507" y="10568"/>
                    <a:pt x="32921" y="16687"/>
                    <a:pt x="32921" y="24727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7"/>
                  </a:cubicBezTo>
                  <a:cubicBezTo>
                    <a:pt x="0" y="16687"/>
                    <a:pt x="1403" y="10568"/>
                    <a:pt x="4211" y="6355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948A9D85-9F4C-C72E-9C17-C639EBE47C6B}"/>
                </a:ext>
              </a:extLst>
            </p:cNvPr>
            <p:cNvSpPr/>
            <p:nvPr/>
          </p:nvSpPr>
          <p:spPr>
            <a:xfrm>
              <a:off x="7272649" y="2118307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655A426C-4ED5-1B48-4213-460F8323498B}"/>
                </a:ext>
              </a:extLst>
            </p:cNvPr>
            <p:cNvSpPr/>
            <p:nvPr/>
          </p:nvSpPr>
          <p:spPr>
            <a:xfrm>
              <a:off x="7324775" y="2093013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0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6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0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6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1B953B18-A3C4-AE11-8A57-AC2614501E61}"/>
                </a:ext>
              </a:extLst>
            </p:cNvPr>
            <p:cNvSpPr/>
            <p:nvPr/>
          </p:nvSpPr>
          <p:spPr>
            <a:xfrm>
              <a:off x="7369022" y="2133396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B4F7E83B-B700-49F3-9D63-0C373A73417F}"/>
                </a:ext>
              </a:extLst>
            </p:cNvPr>
            <p:cNvSpPr/>
            <p:nvPr/>
          </p:nvSpPr>
          <p:spPr>
            <a:xfrm>
              <a:off x="7387843" y="2093874"/>
              <a:ext cx="30816" cy="48554"/>
            </a:xfrm>
            <a:custGeom>
              <a:avLst/>
              <a:gdLst>
                <a:gd name="connsiteX0" fmla="*/ 2010 w 30816"/>
                <a:gd name="connsiteY0" fmla="*/ 0 h 48554"/>
                <a:gd name="connsiteX1" fmla="*/ 27307 w 30816"/>
                <a:gd name="connsiteY1" fmla="*/ 0 h 48554"/>
                <a:gd name="connsiteX2" fmla="*/ 27307 w 30816"/>
                <a:gd name="connsiteY2" fmla="*/ 5423 h 48554"/>
                <a:gd name="connsiteX3" fmla="*/ 7911 w 30816"/>
                <a:gd name="connsiteY3" fmla="*/ 5423 h 48554"/>
                <a:gd name="connsiteX4" fmla="*/ 7911 w 30816"/>
                <a:gd name="connsiteY4" fmla="*/ 17101 h 48554"/>
                <a:gd name="connsiteX5" fmla="*/ 10719 w 30816"/>
                <a:gd name="connsiteY5" fmla="*/ 16400 h 48554"/>
                <a:gd name="connsiteX6" fmla="*/ 13526 w 30816"/>
                <a:gd name="connsiteY6" fmla="*/ 16141 h 48554"/>
                <a:gd name="connsiteX7" fmla="*/ 26159 w 30816"/>
                <a:gd name="connsiteY7" fmla="*/ 20511 h 48554"/>
                <a:gd name="connsiteX8" fmla="*/ 30816 w 30816"/>
                <a:gd name="connsiteY8" fmla="*/ 32347 h 48554"/>
                <a:gd name="connsiteX9" fmla="*/ 26032 w 30816"/>
                <a:gd name="connsiteY9" fmla="*/ 44309 h 48554"/>
                <a:gd name="connsiteX10" fmla="*/ 12537 w 30816"/>
                <a:gd name="connsiteY10" fmla="*/ 48554 h 48554"/>
                <a:gd name="connsiteX11" fmla="*/ 6413 w 30816"/>
                <a:gd name="connsiteY11" fmla="*/ 48042 h 48554"/>
                <a:gd name="connsiteX12" fmla="*/ 0 w 30816"/>
                <a:gd name="connsiteY12" fmla="*/ 46514 h 48554"/>
                <a:gd name="connsiteX13" fmla="*/ 0 w 30816"/>
                <a:gd name="connsiteY13" fmla="*/ 40033 h 48554"/>
                <a:gd name="connsiteX14" fmla="*/ 5934 w 30816"/>
                <a:gd name="connsiteY14" fmla="*/ 42364 h 48554"/>
                <a:gd name="connsiteX15" fmla="*/ 12409 w 30816"/>
                <a:gd name="connsiteY15" fmla="*/ 43128 h 48554"/>
                <a:gd name="connsiteX16" fmla="*/ 21151 w 30816"/>
                <a:gd name="connsiteY16" fmla="*/ 40230 h 48554"/>
                <a:gd name="connsiteX17" fmla="*/ 24372 w 30816"/>
                <a:gd name="connsiteY17" fmla="*/ 32347 h 48554"/>
                <a:gd name="connsiteX18" fmla="*/ 21151 w 30816"/>
                <a:gd name="connsiteY18" fmla="*/ 24464 h 48554"/>
                <a:gd name="connsiteX19" fmla="*/ 12409 w 30816"/>
                <a:gd name="connsiteY19" fmla="*/ 21566 h 48554"/>
                <a:gd name="connsiteX20" fmla="*/ 7242 w 30816"/>
                <a:gd name="connsiteY20" fmla="*/ 22141 h 48554"/>
                <a:gd name="connsiteX21" fmla="*/ 2010 w 30816"/>
                <a:gd name="connsiteY21" fmla="*/ 23929 h 48554"/>
                <a:gd name="connsiteX22" fmla="*/ 2010 w 30816"/>
                <a:gd name="connsiteY22" fmla="*/ 0 h 4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4">
                  <a:moveTo>
                    <a:pt x="2010" y="0"/>
                  </a:moveTo>
                  <a:lnTo>
                    <a:pt x="27307" y="0"/>
                  </a:lnTo>
                  <a:lnTo>
                    <a:pt x="27307" y="5423"/>
                  </a:lnTo>
                  <a:lnTo>
                    <a:pt x="7911" y="5423"/>
                  </a:lnTo>
                  <a:lnTo>
                    <a:pt x="7911" y="17101"/>
                  </a:lnTo>
                  <a:cubicBezTo>
                    <a:pt x="8848" y="16778"/>
                    <a:pt x="9783" y="16550"/>
                    <a:pt x="10719" y="16400"/>
                  </a:cubicBezTo>
                  <a:cubicBezTo>
                    <a:pt x="11655" y="16227"/>
                    <a:pt x="12591" y="16141"/>
                    <a:pt x="13526" y="16141"/>
                  </a:cubicBezTo>
                  <a:cubicBezTo>
                    <a:pt x="18843" y="16141"/>
                    <a:pt x="23054" y="17597"/>
                    <a:pt x="26159" y="20511"/>
                  </a:cubicBezTo>
                  <a:cubicBezTo>
                    <a:pt x="29264" y="23425"/>
                    <a:pt x="30816" y="27370"/>
                    <a:pt x="30816" y="32347"/>
                  </a:cubicBezTo>
                  <a:cubicBezTo>
                    <a:pt x="30816" y="37474"/>
                    <a:pt x="29222" y="41459"/>
                    <a:pt x="26032" y="44309"/>
                  </a:cubicBezTo>
                  <a:cubicBezTo>
                    <a:pt x="22841" y="47137"/>
                    <a:pt x="18343" y="48554"/>
                    <a:pt x="12537" y="48554"/>
                  </a:cubicBezTo>
                  <a:cubicBezTo>
                    <a:pt x="10538" y="48554"/>
                    <a:pt x="8496" y="48381"/>
                    <a:pt x="6413" y="48042"/>
                  </a:cubicBezTo>
                  <a:cubicBezTo>
                    <a:pt x="4349" y="47704"/>
                    <a:pt x="2212" y="47192"/>
                    <a:pt x="0" y="46514"/>
                  </a:cubicBezTo>
                  <a:lnTo>
                    <a:pt x="0" y="40033"/>
                  </a:lnTo>
                  <a:cubicBezTo>
                    <a:pt x="1914" y="41081"/>
                    <a:pt x="3892" y="41852"/>
                    <a:pt x="5934" y="42364"/>
                  </a:cubicBezTo>
                  <a:cubicBezTo>
                    <a:pt x="7976" y="42876"/>
                    <a:pt x="10134" y="43128"/>
                    <a:pt x="12409" y="43128"/>
                  </a:cubicBezTo>
                  <a:cubicBezTo>
                    <a:pt x="16089" y="43128"/>
                    <a:pt x="19002" y="42160"/>
                    <a:pt x="21151" y="40230"/>
                  </a:cubicBezTo>
                  <a:cubicBezTo>
                    <a:pt x="23298" y="38293"/>
                    <a:pt x="24372" y="35663"/>
                    <a:pt x="24372" y="32347"/>
                  </a:cubicBezTo>
                  <a:cubicBezTo>
                    <a:pt x="24372" y="29032"/>
                    <a:pt x="23298" y="26402"/>
                    <a:pt x="21151" y="24464"/>
                  </a:cubicBezTo>
                  <a:cubicBezTo>
                    <a:pt x="19002" y="22535"/>
                    <a:pt x="16089" y="21566"/>
                    <a:pt x="12409" y="21566"/>
                  </a:cubicBezTo>
                  <a:cubicBezTo>
                    <a:pt x="10687" y="21566"/>
                    <a:pt x="8964" y="21755"/>
                    <a:pt x="7242" y="22141"/>
                  </a:cubicBezTo>
                  <a:cubicBezTo>
                    <a:pt x="5540" y="22527"/>
                    <a:pt x="3797" y="23118"/>
                    <a:pt x="2010" y="23929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8787A923-9BDB-B428-1538-5BDCB589FC96}"/>
                </a:ext>
              </a:extLst>
            </p:cNvPr>
            <p:cNvSpPr/>
            <p:nvPr/>
          </p:nvSpPr>
          <p:spPr>
            <a:xfrm>
              <a:off x="7323403" y="1846223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9" y="43098"/>
                  </a:cubicBezTo>
                  <a:cubicBezTo>
                    <a:pt x="25872" y="47309"/>
                    <a:pt x="21799" y="49415"/>
                    <a:pt x="16461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8BE40AC9-6665-1A29-4619-F6D243E79E2A}"/>
                </a:ext>
              </a:extLst>
            </p:cNvPr>
            <p:cNvSpPr/>
            <p:nvPr/>
          </p:nvSpPr>
          <p:spPr>
            <a:xfrm>
              <a:off x="7367650" y="1886609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69F542C7-DD04-547A-9823-DF2DBF4A573E}"/>
                </a:ext>
              </a:extLst>
            </p:cNvPr>
            <p:cNvSpPr/>
            <p:nvPr/>
          </p:nvSpPr>
          <p:spPr>
            <a:xfrm>
              <a:off x="7385738" y="1846223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EF922CA5-936A-FB11-72EC-C91017A7993D}"/>
                </a:ext>
              </a:extLst>
            </p:cNvPr>
            <p:cNvSpPr/>
            <p:nvPr/>
          </p:nvSpPr>
          <p:spPr>
            <a:xfrm>
              <a:off x="7324775" y="1599433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6D78EF53-DAD2-ED5D-C618-2830487DCD0D}"/>
                </a:ext>
              </a:extLst>
            </p:cNvPr>
            <p:cNvSpPr/>
            <p:nvPr/>
          </p:nvSpPr>
          <p:spPr>
            <a:xfrm>
              <a:off x="7369022" y="1639819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D7B4EDC8-5194-59F9-3E34-5BD0B5B858D7}"/>
                </a:ext>
              </a:extLst>
            </p:cNvPr>
            <p:cNvSpPr/>
            <p:nvPr/>
          </p:nvSpPr>
          <p:spPr>
            <a:xfrm>
              <a:off x="7387843" y="1600294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40"/>
                  </a:cubicBezTo>
                  <a:cubicBezTo>
                    <a:pt x="5540" y="22523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A865FDAB-2929-735F-E54C-A6F14DD11395}"/>
                </a:ext>
              </a:extLst>
            </p:cNvPr>
            <p:cNvSpPr/>
            <p:nvPr/>
          </p:nvSpPr>
          <p:spPr>
            <a:xfrm>
              <a:off x="7326275" y="1353504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B06203DD-9CF4-EA18-3DFA-7D73B6CD1B11}"/>
                </a:ext>
              </a:extLst>
            </p:cNvPr>
            <p:cNvSpPr/>
            <p:nvPr/>
          </p:nvSpPr>
          <p:spPr>
            <a:xfrm>
              <a:off x="7367650" y="1393028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C1178806-C53C-D7D9-A7AD-59906BEF86E0}"/>
                </a:ext>
              </a:extLst>
            </p:cNvPr>
            <p:cNvSpPr/>
            <p:nvPr/>
          </p:nvSpPr>
          <p:spPr>
            <a:xfrm>
              <a:off x="7385738" y="1352642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08340194-0A52-0B48-62D4-0B6178345CE7}"/>
                </a:ext>
              </a:extLst>
            </p:cNvPr>
            <p:cNvSpPr/>
            <p:nvPr/>
          </p:nvSpPr>
          <p:spPr>
            <a:xfrm>
              <a:off x="7182530" y="1870296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070FF2DB-5E57-4F90-2D01-C4B140501152}"/>
                </a:ext>
              </a:extLst>
            </p:cNvPr>
            <p:cNvSpPr/>
            <p:nvPr/>
          </p:nvSpPr>
          <p:spPr>
            <a:xfrm>
              <a:off x="7202460" y="1841477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FB8206E4-6007-14A1-54B2-ADACF8F5F478}"/>
              </a:ext>
            </a:extLst>
          </p:cNvPr>
          <p:cNvGrpSpPr/>
          <p:nvPr/>
        </p:nvGrpSpPr>
        <p:grpSpPr>
          <a:xfrm>
            <a:off x="8217868" y="1377318"/>
            <a:ext cx="28350" cy="493580"/>
            <a:chOff x="8217868" y="1377318"/>
            <a:chExt cx="28350" cy="493580"/>
          </a:xfrm>
        </p:grpSpPr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46C5B076-4881-2F4B-D774-B62584B91D85}"/>
                </a:ext>
              </a:extLst>
            </p:cNvPr>
            <p:cNvSpPr/>
            <p:nvPr/>
          </p:nvSpPr>
          <p:spPr>
            <a:xfrm>
              <a:off x="8232043" y="1377318"/>
              <a:ext cx="787" cy="493580"/>
            </a:xfrm>
            <a:custGeom>
              <a:avLst/>
              <a:gdLst>
                <a:gd name="connsiteX0" fmla="*/ 0 w 787"/>
                <a:gd name="connsiteY0" fmla="*/ 493581 h 493580"/>
                <a:gd name="connsiteX1" fmla="*/ 0 w 787"/>
                <a:gd name="connsiteY1" fmla="*/ 0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493580">
                  <a:moveTo>
                    <a:pt x="0" y="49358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A26577D1-19B0-A303-C258-54DCD2D8AA2F}"/>
                </a:ext>
              </a:extLst>
            </p:cNvPr>
            <p:cNvSpPr/>
            <p:nvPr/>
          </p:nvSpPr>
          <p:spPr>
            <a:xfrm>
              <a:off x="8232043" y="1377318"/>
              <a:ext cx="787" cy="493580"/>
            </a:xfrm>
            <a:custGeom>
              <a:avLst/>
              <a:gdLst>
                <a:gd name="connsiteX0" fmla="*/ 0 w 787"/>
                <a:gd name="connsiteY0" fmla="*/ 0 h 493580"/>
                <a:gd name="connsiteX1" fmla="*/ 0 w 787"/>
                <a:gd name="connsiteY1" fmla="*/ 493581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493580">
                  <a:moveTo>
                    <a:pt x="0" y="0"/>
                  </a:moveTo>
                  <a:lnTo>
                    <a:pt x="0" y="493581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C68ECF41-B54D-B3B4-E54E-6BBBD2318A9B}"/>
                </a:ext>
              </a:extLst>
            </p:cNvPr>
            <p:cNvSpPr/>
            <p:nvPr/>
          </p:nvSpPr>
          <p:spPr>
            <a:xfrm>
              <a:off x="8217868" y="1377318"/>
              <a:ext cx="28350" cy="28350"/>
            </a:xfrm>
            <a:custGeom>
              <a:avLst/>
              <a:gdLst>
                <a:gd name="connsiteX0" fmla="*/ 0 w 28350"/>
                <a:gd name="connsiteY0" fmla="*/ 28350 h 28350"/>
                <a:gd name="connsiteX1" fmla="*/ 14175 w 28350"/>
                <a:gd name="connsiteY1" fmla="*/ 0 h 28350"/>
                <a:gd name="connsiteX2" fmla="*/ 28350 w 28350"/>
                <a:gd name="connsiteY2" fmla="*/ 28350 h 2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50" h="28350">
                  <a:moveTo>
                    <a:pt x="0" y="28350"/>
                  </a:moveTo>
                  <a:lnTo>
                    <a:pt x="14175" y="0"/>
                  </a:lnTo>
                  <a:lnTo>
                    <a:pt x="28350" y="2835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BFEC3312-9403-93C7-AA77-6D62EE2CDA1F}"/>
              </a:ext>
            </a:extLst>
          </p:cNvPr>
          <p:cNvGrpSpPr/>
          <p:nvPr/>
        </p:nvGrpSpPr>
        <p:grpSpPr>
          <a:xfrm>
            <a:off x="8232043" y="1864106"/>
            <a:ext cx="493518" cy="28346"/>
            <a:chOff x="8232043" y="1864106"/>
            <a:chExt cx="493518" cy="28346"/>
          </a:xfrm>
        </p:grpSpPr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F62DC28B-CE4D-E3B2-8B17-8DB0615271B2}"/>
                </a:ext>
              </a:extLst>
            </p:cNvPr>
            <p:cNvSpPr/>
            <p:nvPr/>
          </p:nvSpPr>
          <p:spPr>
            <a:xfrm>
              <a:off x="8232043" y="1870898"/>
              <a:ext cx="493518" cy="7830"/>
            </a:xfrm>
            <a:custGeom>
              <a:avLst/>
              <a:gdLst>
                <a:gd name="connsiteX0" fmla="*/ 0 w 493518"/>
                <a:gd name="connsiteY0" fmla="*/ 0 h 7830"/>
                <a:gd name="connsiteX1" fmla="*/ 493518 w 493518"/>
                <a:gd name="connsiteY1" fmla="*/ 7831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18" h="7830">
                  <a:moveTo>
                    <a:pt x="0" y="0"/>
                  </a:moveTo>
                  <a:lnTo>
                    <a:pt x="493518" y="783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8058C3EA-C92B-11CA-0A09-0688540F2872}"/>
                </a:ext>
              </a:extLst>
            </p:cNvPr>
            <p:cNvSpPr/>
            <p:nvPr/>
          </p:nvSpPr>
          <p:spPr>
            <a:xfrm>
              <a:off x="8696991" y="1864106"/>
              <a:ext cx="28570" cy="28346"/>
            </a:xfrm>
            <a:custGeom>
              <a:avLst/>
              <a:gdLst>
                <a:gd name="connsiteX0" fmla="*/ 449 w 28570"/>
                <a:gd name="connsiteY0" fmla="*/ 0 h 28346"/>
                <a:gd name="connsiteX1" fmla="*/ 28570 w 28570"/>
                <a:gd name="connsiteY1" fmla="*/ 14623 h 28346"/>
                <a:gd name="connsiteX2" fmla="*/ 0 w 28570"/>
                <a:gd name="connsiteY2" fmla="*/ 28347 h 2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0" h="28346">
                  <a:moveTo>
                    <a:pt x="449" y="0"/>
                  </a:moveTo>
                  <a:lnTo>
                    <a:pt x="28570" y="14623"/>
                  </a:lnTo>
                  <a:lnTo>
                    <a:pt x="0" y="28347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3255626D-2E15-B668-5B51-DCCE3B0421D0}"/>
                </a:ext>
              </a:extLst>
            </p:cNvPr>
            <p:cNvSpPr/>
            <p:nvPr/>
          </p:nvSpPr>
          <p:spPr>
            <a:xfrm>
              <a:off x="8232043" y="1870898"/>
              <a:ext cx="493518" cy="7830"/>
            </a:xfrm>
            <a:custGeom>
              <a:avLst/>
              <a:gdLst>
                <a:gd name="connsiteX0" fmla="*/ 493518 w 493518"/>
                <a:gd name="connsiteY0" fmla="*/ 7831 h 7830"/>
                <a:gd name="connsiteX1" fmla="*/ 0 w 493518"/>
                <a:gd name="connsiteY1" fmla="*/ 0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18" h="7830">
                  <a:moveTo>
                    <a:pt x="493518" y="783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id="{30E70509-C784-3FD5-AE6A-4036D2A2D583}"/>
                  </a:ext>
                </a:extLst>
              </p:cNvPr>
              <p:cNvSpPr txBox="1"/>
              <p:nvPr/>
            </p:nvSpPr>
            <p:spPr bwMode="gray">
              <a:xfrm>
                <a:off x="7374380" y="2703174"/>
                <a:ext cx="1528471" cy="4003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sz="1200" b="1" dirty="0"/>
              </a:p>
            </p:txBody>
          </p:sp>
        </mc:Choice>
        <mc:Fallback xmlns=""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id="{30E70509-C784-3FD5-AE6A-4036D2A2D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74380" y="2703174"/>
                <a:ext cx="1528471" cy="4003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0" name="Group 509">
            <a:extLst>
              <a:ext uri="{FF2B5EF4-FFF2-40B4-BE49-F238E27FC236}">
                <a16:creationId xmlns:a16="http://schemas.microsoft.com/office/drawing/2014/main" id="{850564BC-4FAC-BAAC-DFE2-30030DB80327}"/>
              </a:ext>
            </a:extLst>
          </p:cNvPr>
          <p:cNvGrpSpPr/>
          <p:nvPr/>
        </p:nvGrpSpPr>
        <p:grpSpPr>
          <a:xfrm>
            <a:off x="7202770" y="3384082"/>
            <a:ext cx="1890000" cy="1260000"/>
            <a:chOff x="7202770" y="3384082"/>
            <a:chExt cx="1890000" cy="1260000"/>
          </a:xfrm>
        </p:grpSpPr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2D29EDB9-DB09-ED2C-8947-5B548C97CC0F}"/>
                </a:ext>
              </a:extLst>
            </p:cNvPr>
            <p:cNvSpPr/>
            <p:nvPr/>
          </p:nvSpPr>
          <p:spPr>
            <a:xfrm>
              <a:off x="7202770" y="3384082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43C5331C-C0BD-DE69-182B-9AEC5880441E}"/>
                </a:ext>
              </a:extLst>
            </p:cNvPr>
            <p:cNvSpPr/>
            <p:nvPr/>
          </p:nvSpPr>
          <p:spPr>
            <a:xfrm>
              <a:off x="7485491" y="3421286"/>
              <a:ext cx="1570076" cy="1046127"/>
            </a:xfrm>
            <a:custGeom>
              <a:avLst/>
              <a:gdLst>
                <a:gd name="connsiteX0" fmla="*/ 0 w 1570076"/>
                <a:gd name="connsiteY0" fmla="*/ 1046128 h 1046127"/>
                <a:gd name="connsiteX1" fmla="*/ 1570077 w 1570076"/>
                <a:gd name="connsiteY1" fmla="*/ 1046128 h 1046127"/>
                <a:gd name="connsiteX2" fmla="*/ 1570077 w 1570076"/>
                <a:gd name="connsiteY2" fmla="*/ 0 h 1046127"/>
                <a:gd name="connsiteX3" fmla="*/ 0 w 1570076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76" h="1046127">
                  <a:moveTo>
                    <a:pt x="0" y="1046128"/>
                  </a:moveTo>
                  <a:lnTo>
                    <a:pt x="1570077" y="1046128"/>
                  </a:lnTo>
                  <a:lnTo>
                    <a:pt x="1570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F39466A0-9113-4C91-5931-0AABF3C5B10B}"/>
                </a:ext>
              </a:extLst>
            </p:cNvPr>
            <p:cNvSpPr/>
            <p:nvPr/>
          </p:nvSpPr>
          <p:spPr>
            <a:xfrm>
              <a:off x="7530245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F9997A04-DA48-4992-8581-6901F3CE9309}"/>
                </a:ext>
              </a:extLst>
            </p:cNvPr>
            <p:cNvSpPr/>
            <p:nvPr/>
          </p:nvSpPr>
          <p:spPr>
            <a:xfrm>
              <a:off x="7777036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CC0082F2-A747-5688-D872-C2FD3C1032C0}"/>
                </a:ext>
              </a:extLst>
            </p:cNvPr>
            <p:cNvSpPr/>
            <p:nvPr/>
          </p:nvSpPr>
          <p:spPr>
            <a:xfrm>
              <a:off x="8023825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A9A92D03-4436-1671-861C-C3C5312F9DCE}"/>
                </a:ext>
              </a:extLst>
            </p:cNvPr>
            <p:cNvSpPr/>
            <p:nvPr/>
          </p:nvSpPr>
          <p:spPr>
            <a:xfrm>
              <a:off x="8270620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F52DE4E4-13DA-D173-BA58-3D5515D5B1E4}"/>
                </a:ext>
              </a:extLst>
            </p:cNvPr>
            <p:cNvSpPr/>
            <p:nvPr/>
          </p:nvSpPr>
          <p:spPr>
            <a:xfrm>
              <a:off x="8517406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6384E6A4-C87A-AC75-0A38-89AEABDB93FB}"/>
                </a:ext>
              </a:extLst>
            </p:cNvPr>
            <p:cNvSpPr/>
            <p:nvPr/>
          </p:nvSpPr>
          <p:spPr>
            <a:xfrm>
              <a:off x="8764193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1395DC2F-E91E-00E1-D637-F694ABD6FAB5}"/>
                </a:ext>
              </a:extLst>
            </p:cNvPr>
            <p:cNvSpPr/>
            <p:nvPr/>
          </p:nvSpPr>
          <p:spPr>
            <a:xfrm>
              <a:off x="9010988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571D315A-3180-9466-4879-00F61F4EF6B8}"/>
                </a:ext>
              </a:extLst>
            </p:cNvPr>
            <p:cNvSpPr/>
            <p:nvPr/>
          </p:nvSpPr>
          <p:spPr>
            <a:xfrm>
              <a:off x="7485491" y="446741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43972BE6-45A6-4354-7906-8FF4571B5E14}"/>
                </a:ext>
              </a:extLst>
            </p:cNvPr>
            <p:cNvSpPr/>
            <p:nvPr/>
          </p:nvSpPr>
          <p:spPr>
            <a:xfrm>
              <a:off x="7530245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DE1A01E1-CC41-84CB-2244-5D736CE5F0F5}"/>
                </a:ext>
              </a:extLst>
            </p:cNvPr>
            <p:cNvSpPr/>
            <p:nvPr/>
          </p:nvSpPr>
          <p:spPr>
            <a:xfrm>
              <a:off x="7777036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BE8CAEB9-F3C3-0F6F-DB44-9DE3674A5818}"/>
                </a:ext>
              </a:extLst>
            </p:cNvPr>
            <p:cNvSpPr/>
            <p:nvPr/>
          </p:nvSpPr>
          <p:spPr>
            <a:xfrm>
              <a:off x="8023825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DE191702-47D8-EDA2-4127-689529D1A19A}"/>
                </a:ext>
              </a:extLst>
            </p:cNvPr>
            <p:cNvSpPr/>
            <p:nvPr/>
          </p:nvSpPr>
          <p:spPr>
            <a:xfrm>
              <a:off x="8270620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548335DC-6365-B2CA-FA2D-BA0324E1FD5B}"/>
                </a:ext>
              </a:extLst>
            </p:cNvPr>
            <p:cNvSpPr/>
            <p:nvPr/>
          </p:nvSpPr>
          <p:spPr>
            <a:xfrm>
              <a:off x="8517406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92AD1D4E-B548-CAD7-A59A-7D7A95B8E147}"/>
                </a:ext>
              </a:extLst>
            </p:cNvPr>
            <p:cNvSpPr/>
            <p:nvPr/>
          </p:nvSpPr>
          <p:spPr>
            <a:xfrm>
              <a:off x="8764193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665BB945-22E5-EFF2-E415-77868A3EC0BF}"/>
                </a:ext>
              </a:extLst>
            </p:cNvPr>
            <p:cNvSpPr/>
            <p:nvPr/>
          </p:nvSpPr>
          <p:spPr>
            <a:xfrm>
              <a:off x="9010988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14D3BD78-B2BE-5AFC-B20D-398DBF0002E7}"/>
                </a:ext>
              </a:extLst>
            </p:cNvPr>
            <p:cNvSpPr/>
            <p:nvPr/>
          </p:nvSpPr>
          <p:spPr>
            <a:xfrm>
              <a:off x="7457240" y="4518877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D38EE538-F58B-34DB-A0D1-DCA9F9B0DCCA}"/>
                </a:ext>
              </a:extLst>
            </p:cNvPr>
            <p:cNvSpPr/>
            <p:nvPr/>
          </p:nvSpPr>
          <p:spPr>
            <a:xfrm>
              <a:off x="7512237" y="4494441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F51FECD7-5CF6-1557-E877-71B663F90DD2}"/>
                </a:ext>
              </a:extLst>
            </p:cNvPr>
            <p:cNvSpPr/>
            <p:nvPr/>
          </p:nvSpPr>
          <p:spPr>
            <a:xfrm>
              <a:off x="7553613" y="453396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7E041261-7787-10A1-CCF9-2421E9595EAA}"/>
                </a:ext>
              </a:extLst>
            </p:cNvPr>
            <p:cNvSpPr/>
            <p:nvPr/>
          </p:nvSpPr>
          <p:spPr>
            <a:xfrm>
              <a:off x="7572434" y="4494441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9 w 30816"/>
                <a:gd name="connsiteY7" fmla="*/ 20514 h 48549"/>
                <a:gd name="connsiteX8" fmla="*/ 30816 w 30816"/>
                <a:gd name="connsiteY8" fmla="*/ 32351 h 48549"/>
                <a:gd name="connsiteX9" fmla="*/ 26032 w 30816"/>
                <a:gd name="connsiteY9" fmla="*/ 44313 h 48549"/>
                <a:gd name="connsiteX10" fmla="*/ 12537 w 30816"/>
                <a:gd name="connsiteY10" fmla="*/ 48549 h 48549"/>
                <a:gd name="connsiteX11" fmla="*/ 6413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1 w 30816"/>
                <a:gd name="connsiteY16" fmla="*/ 40226 h 48549"/>
                <a:gd name="connsiteX17" fmla="*/ 24372 w 30816"/>
                <a:gd name="connsiteY17" fmla="*/ 32351 h 48549"/>
                <a:gd name="connsiteX18" fmla="*/ 21151 w 30816"/>
                <a:gd name="connsiteY18" fmla="*/ 24468 h 48549"/>
                <a:gd name="connsiteX19" fmla="*/ 12409 w 30816"/>
                <a:gd name="connsiteY19" fmla="*/ 21562 h 48549"/>
                <a:gd name="connsiteX20" fmla="*/ 7242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5" y="16230"/>
                    <a:pt x="12591" y="16144"/>
                    <a:pt x="13526" y="16144"/>
                  </a:cubicBezTo>
                  <a:cubicBezTo>
                    <a:pt x="18843" y="16144"/>
                    <a:pt x="23054" y="17601"/>
                    <a:pt x="26159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2" y="41462"/>
                    <a:pt x="26032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3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6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1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1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2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5BC84497-67C5-6132-71D7-2480CEC9ED81}"/>
                </a:ext>
              </a:extLst>
            </p:cNvPr>
            <p:cNvSpPr/>
            <p:nvPr/>
          </p:nvSpPr>
          <p:spPr>
            <a:xfrm>
              <a:off x="7703345" y="4518877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342600C3-87E3-95EF-32BF-981BDD13237C}"/>
                </a:ext>
              </a:extLst>
            </p:cNvPr>
            <p:cNvSpPr/>
            <p:nvPr/>
          </p:nvSpPr>
          <p:spPr>
            <a:xfrm>
              <a:off x="7758341" y="4494441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5528FE0A-F398-E38D-51F9-5AC16BD66E9C}"/>
                </a:ext>
              </a:extLst>
            </p:cNvPr>
            <p:cNvSpPr/>
            <p:nvPr/>
          </p:nvSpPr>
          <p:spPr>
            <a:xfrm>
              <a:off x="7799717" y="4533965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6BCBE171-3D18-A7FD-BD1B-5065CF49A379}"/>
                </a:ext>
              </a:extLst>
            </p:cNvPr>
            <p:cNvSpPr/>
            <p:nvPr/>
          </p:nvSpPr>
          <p:spPr>
            <a:xfrm>
              <a:off x="7817805" y="4493582"/>
              <a:ext cx="32921" cy="49407"/>
            </a:xfrm>
            <a:custGeom>
              <a:avLst/>
              <a:gdLst>
                <a:gd name="connsiteX0" fmla="*/ 16461 w 32921"/>
                <a:gd name="connsiteY0" fmla="*/ 5103 h 49407"/>
                <a:gd name="connsiteX1" fmla="*/ 8964 w 32921"/>
                <a:gd name="connsiteY1" fmla="*/ 10017 h 49407"/>
                <a:gd name="connsiteX2" fmla="*/ 6476 w 32921"/>
                <a:gd name="connsiteY2" fmla="*/ 24720 h 49407"/>
                <a:gd name="connsiteX3" fmla="*/ 8964 w 32921"/>
                <a:gd name="connsiteY3" fmla="*/ 39430 h 49407"/>
                <a:gd name="connsiteX4" fmla="*/ 16461 w 32921"/>
                <a:gd name="connsiteY4" fmla="*/ 44305 h 49407"/>
                <a:gd name="connsiteX5" fmla="*/ 23957 w 32921"/>
                <a:gd name="connsiteY5" fmla="*/ 39430 h 49407"/>
                <a:gd name="connsiteX6" fmla="*/ 26478 w 32921"/>
                <a:gd name="connsiteY6" fmla="*/ 24720 h 49407"/>
                <a:gd name="connsiteX7" fmla="*/ 23957 w 32921"/>
                <a:gd name="connsiteY7" fmla="*/ 10017 h 49407"/>
                <a:gd name="connsiteX8" fmla="*/ 16461 w 32921"/>
                <a:gd name="connsiteY8" fmla="*/ 5103 h 49407"/>
                <a:gd name="connsiteX9" fmla="*/ 16461 w 32921"/>
                <a:gd name="connsiteY9" fmla="*/ 0 h 49407"/>
                <a:gd name="connsiteX10" fmla="*/ 28679 w 32921"/>
                <a:gd name="connsiteY10" fmla="*/ 6347 h 49407"/>
                <a:gd name="connsiteX11" fmla="*/ 32921 w 32921"/>
                <a:gd name="connsiteY11" fmla="*/ 24720 h 49407"/>
                <a:gd name="connsiteX12" fmla="*/ 28679 w 32921"/>
                <a:gd name="connsiteY12" fmla="*/ 43092 h 49407"/>
                <a:gd name="connsiteX13" fmla="*/ 16461 w 32921"/>
                <a:gd name="connsiteY13" fmla="*/ 49408 h 49407"/>
                <a:gd name="connsiteX14" fmla="*/ 4211 w 32921"/>
                <a:gd name="connsiteY14" fmla="*/ 43092 h 49407"/>
                <a:gd name="connsiteX15" fmla="*/ 0 w 32921"/>
                <a:gd name="connsiteY15" fmla="*/ 24720 h 49407"/>
                <a:gd name="connsiteX16" fmla="*/ 4211 w 32921"/>
                <a:gd name="connsiteY16" fmla="*/ 6347 h 49407"/>
                <a:gd name="connsiteX17" fmla="*/ 16461 w 32921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07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68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7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7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1" y="43092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E602827E-168A-155B-111B-3CF70B58A6EA}"/>
                </a:ext>
              </a:extLst>
            </p:cNvPr>
            <p:cNvSpPr/>
            <p:nvPr/>
          </p:nvSpPr>
          <p:spPr>
            <a:xfrm>
              <a:off x="7950820" y="4518877"/>
              <a:ext cx="40898" cy="5425"/>
            </a:xfrm>
            <a:custGeom>
              <a:avLst/>
              <a:gdLst>
                <a:gd name="connsiteX0" fmla="*/ 0 w 40898"/>
                <a:gd name="connsiteY0" fmla="*/ 0 h 5425"/>
                <a:gd name="connsiteX1" fmla="*/ 40898 w 40898"/>
                <a:gd name="connsiteY1" fmla="*/ 0 h 5425"/>
                <a:gd name="connsiteX2" fmla="*/ 40898 w 40898"/>
                <a:gd name="connsiteY2" fmla="*/ 5426 h 5425"/>
                <a:gd name="connsiteX3" fmla="*/ 0 w 40898"/>
                <a:gd name="connsiteY3" fmla="*/ 5426 h 5425"/>
                <a:gd name="connsiteX4" fmla="*/ 0 w 40898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8" h="5425">
                  <a:moveTo>
                    <a:pt x="0" y="0"/>
                  </a:moveTo>
                  <a:lnTo>
                    <a:pt x="40898" y="0"/>
                  </a:lnTo>
                  <a:lnTo>
                    <a:pt x="40898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178C0729-3D8E-7680-A54D-67FE1757603A}"/>
                </a:ext>
              </a:extLst>
            </p:cNvPr>
            <p:cNvSpPr/>
            <p:nvPr/>
          </p:nvSpPr>
          <p:spPr>
            <a:xfrm>
              <a:off x="8002948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8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8" y="16679"/>
                    <a:pt x="32918" y="24720"/>
                  </a:cubicBezTo>
                  <a:cubicBezTo>
                    <a:pt x="32918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039B2784-D32F-6FDB-1682-BDFF4F709B15}"/>
                </a:ext>
              </a:extLst>
            </p:cNvPr>
            <p:cNvSpPr/>
            <p:nvPr/>
          </p:nvSpPr>
          <p:spPr>
            <a:xfrm>
              <a:off x="8047190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88FD8B74-7898-B0BD-A430-5022253BC0D5}"/>
                </a:ext>
              </a:extLst>
            </p:cNvPr>
            <p:cNvSpPr/>
            <p:nvPr/>
          </p:nvSpPr>
          <p:spPr>
            <a:xfrm>
              <a:off x="8066011" y="4494441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0 w 30822"/>
                <a:gd name="connsiteY1" fmla="*/ 0 h 48549"/>
                <a:gd name="connsiteX2" fmla="*/ 27310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2295EC29-2699-21C3-32CE-D11D9534C9C6}"/>
                </a:ext>
              </a:extLst>
            </p:cNvPr>
            <p:cNvSpPr/>
            <p:nvPr/>
          </p:nvSpPr>
          <p:spPr>
            <a:xfrm>
              <a:off x="8222992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7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7" y="16679"/>
                    <a:pt x="32917" y="24720"/>
                  </a:cubicBezTo>
                  <a:cubicBezTo>
                    <a:pt x="32917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7897CE43-7FFD-28EC-157E-AD208D15E25E}"/>
                </a:ext>
              </a:extLst>
            </p:cNvPr>
            <p:cNvSpPr/>
            <p:nvPr/>
          </p:nvSpPr>
          <p:spPr>
            <a:xfrm>
              <a:off x="8267233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BC692EE6-7D36-01EF-6461-B2DBF4951FF5}"/>
                </a:ext>
              </a:extLst>
            </p:cNvPr>
            <p:cNvSpPr/>
            <p:nvPr/>
          </p:nvSpPr>
          <p:spPr>
            <a:xfrm>
              <a:off x="8285322" y="4493582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7C3BCAC8-5906-1E51-5216-B36FEA37D706}"/>
                </a:ext>
              </a:extLst>
            </p:cNvPr>
            <p:cNvSpPr/>
            <p:nvPr/>
          </p:nvSpPr>
          <p:spPr>
            <a:xfrm>
              <a:off x="8470463" y="4493582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A93A917B-09F2-869E-F527-DD4AE2F4C1FA}"/>
                </a:ext>
              </a:extLst>
            </p:cNvPr>
            <p:cNvSpPr/>
            <p:nvPr/>
          </p:nvSpPr>
          <p:spPr>
            <a:xfrm>
              <a:off x="8514713" y="4533965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E71FA141-2EE4-A860-59AD-110F4351DFB5}"/>
                </a:ext>
              </a:extLst>
            </p:cNvPr>
            <p:cNvSpPr/>
            <p:nvPr/>
          </p:nvSpPr>
          <p:spPr>
            <a:xfrm>
              <a:off x="8533534" y="4494441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53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44 w 30814"/>
                <a:gd name="connsiteY16" fmla="*/ 40226 h 48549"/>
                <a:gd name="connsiteX17" fmla="*/ 24373 w 30814"/>
                <a:gd name="connsiteY17" fmla="*/ 32351 h 48549"/>
                <a:gd name="connsiteX18" fmla="*/ 21144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53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8994" y="42163"/>
                    <a:pt x="21144" y="40226"/>
                  </a:cubicBezTo>
                  <a:cubicBezTo>
                    <a:pt x="23294" y="38296"/>
                    <a:pt x="24373" y="35666"/>
                    <a:pt x="24373" y="32351"/>
                  </a:cubicBezTo>
                  <a:cubicBezTo>
                    <a:pt x="24373" y="29035"/>
                    <a:pt x="23294" y="26405"/>
                    <a:pt x="21144" y="24468"/>
                  </a:cubicBezTo>
                  <a:cubicBezTo>
                    <a:pt x="18994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FD274E18-6873-985A-1CD8-E4192C97B29D}"/>
                </a:ext>
              </a:extLst>
            </p:cNvPr>
            <p:cNvSpPr/>
            <p:nvPr/>
          </p:nvSpPr>
          <p:spPr>
            <a:xfrm>
              <a:off x="8718006" y="4494441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1E7F9890-7DC4-E002-A682-651F1E4DD049}"/>
                </a:ext>
              </a:extLst>
            </p:cNvPr>
            <p:cNvSpPr/>
            <p:nvPr/>
          </p:nvSpPr>
          <p:spPr>
            <a:xfrm>
              <a:off x="8759381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6CFE2480-145A-E7D0-60BA-9C00200FD4E9}"/>
                </a:ext>
              </a:extLst>
            </p:cNvPr>
            <p:cNvSpPr/>
            <p:nvPr/>
          </p:nvSpPr>
          <p:spPr>
            <a:xfrm>
              <a:off x="8777470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CD248B40-C572-244C-9F65-BEB92E79539D}"/>
                </a:ext>
              </a:extLst>
            </p:cNvPr>
            <p:cNvSpPr/>
            <p:nvPr/>
          </p:nvSpPr>
          <p:spPr>
            <a:xfrm>
              <a:off x="8965478" y="4494441"/>
              <a:ext cx="28365" cy="47627"/>
            </a:xfrm>
            <a:custGeom>
              <a:avLst/>
              <a:gdLst>
                <a:gd name="connsiteX0" fmla="*/ 929 w 28365"/>
                <a:gd name="connsiteY0" fmla="*/ 42202 h 47627"/>
                <a:gd name="connsiteX1" fmla="*/ 11458 w 28365"/>
                <a:gd name="connsiteY1" fmla="*/ 42202 h 47627"/>
                <a:gd name="connsiteX2" fmla="*/ 11458 w 28365"/>
                <a:gd name="connsiteY2" fmla="*/ 5867 h 47627"/>
                <a:gd name="connsiteX3" fmla="*/ 0 w 28365"/>
                <a:gd name="connsiteY3" fmla="*/ 8166 h 47627"/>
                <a:gd name="connsiteX4" fmla="*/ 0 w 28365"/>
                <a:gd name="connsiteY4" fmla="*/ 2300 h 47627"/>
                <a:gd name="connsiteX5" fmla="*/ 11387 w 28365"/>
                <a:gd name="connsiteY5" fmla="*/ 0 h 47627"/>
                <a:gd name="connsiteX6" fmla="*/ 17837 w 28365"/>
                <a:gd name="connsiteY6" fmla="*/ 0 h 47627"/>
                <a:gd name="connsiteX7" fmla="*/ 17837 w 28365"/>
                <a:gd name="connsiteY7" fmla="*/ 42202 h 47627"/>
                <a:gd name="connsiteX8" fmla="*/ 28366 w 28365"/>
                <a:gd name="connsiteY8" fmla="*/ 42202 h 47627"/>
                <a:gd name="connsiteX9" fmla="*/ 28366 w 28365"/>
                <a:gd name="connsiteY9" fmla="*/ 47628 h 47627"/>
                <a:gd name="connsiteX10" fmla="*/ 929 w 28365"/>
                <a:gd name="connsiteY10" fmla="*/ 47628 h 47627"/>
                <a:gd name="connsiteX11" fmla="*/ 929 w 28365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5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66" y="42202"/>
                  </a:lnTo>
                  <a:lnTo>
                    <a:pt x="28366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C9808A6E-39FB-D848-FE70-519480347CB7}"/>
                </a:ext>
              </a:extLst>
            </p:cNvPr>
            <p:cNvSpPr/>
            <p:nvPr/>
          </p:nvSpPr>
          <p:spPr>
            <a:xfrm>
              <a:off x="9006853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84E144DC-4AEB-A848-6CB4-9F5B4FB72698}"/>
                </a:ext>
              </a:extLst>
            </p:cNvPr>
            <p:cNvSpPr/>
            <p:nvPr/>
          </p:nvSpPr>
          <p:spPr>
            <a:xfrm>
              <a:off x="9025675" y="4494441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0 w 30822"/>
                <a:gd name="connsiteY1" fmla="*/ 0 h 48549"/>
                <a:gd name="connsiteX2" fmla="*/ 27310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18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3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1D383085-8C10-066D-277C-8684654D1C9E}"/>
                </a:ext>
              </a:extLst>
            </p:cNvPr>
            <p:cNvSpPr/>
            <p:nvPr/>
          </p:nvSpPr>
          <p:spPr>
            <a:xfrm>
              <a:off x="8235190" y="4572128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8E0DD392-B99C-EC89-CF37-0ED34F3EA115}"/>
                </a:ext>
              </a:extLst>
            </p:cNvPr>
            <p:cNvSpPr/>
            <p:nvPr/>
          </p:nvSpPr>
          <p:spPr>
            <a:xfrm>
              <a:off x="8280511" y="4592059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4EED012D-7D41-0AE5-BA1E-CE4ACF836741}"/>
                </a:ext>
              </a:extLst>
            </p:cNvPr>
            <p:cNvSpPr/>
            <p:nvPr/>
          </p:nvSpPr>
          <p:spPr>
            <a:xfrm>
              <a:off x="7485491" y="4438056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42B2FAFB-CDFA-5B09-EB01-EE415DD083B5}"/>
                </a:ext>
              </a:extLst>
            </p:cNvPr>
            <p:cNvSpPr/>
            <p:nvPr/>
          </p:nvSpPr>
          <p:spPr>
            <a:xfrm>
              <a:off x="7485491" y="4191261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1B798250-53C4-AFD9-8573-063612358AEA}"/>
                </a:ext>
              </a:extLst>
            </p:cNvPr>
            <p:cNvSpPr/>
            <p:nvPr/>
          </p:nvSpPr>
          <p:spPr>
            <a:xfrm>
              <a:off x="7485491" y="394447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49BA71FE-7A2B-C725-D493-DE5EEE629EEB}"/>
                </a:ext>
              </a:extLst>
            </p:cNvPr>
            <p:cNvSpPr/>
            <p:nvPr/>
          </p:nvSpPr>
          <p:spPr>
            <a:xfrm>
              <a:off x="7485491" y="369768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4B50DCC6-EF3B-B39B-D835-33434ADF4949}"/>
                </a:ext>
              </a:extLst>
            </p:cNvPr>
            <p:cNvSpPr/>
            <p:nvPr/>
          </p:nvSpPr>
          <p:spPr>
            <a:xfrm>
              <a:off x="7485491" y="345089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66F0D38E-E286-4A80-72AE-5C4C767EBA7A}"/>
                </a:ext>
              </a:extLst>
            </p:cNvPr>
            <p:cNvSpPr/>
            <p:nvPr/>
          </p:nvSpPr>
          <p:spPr>
            <a:xfrm>
              <a:off x="7485491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AC6F966A-4D51-3C56-D0D7-F1957E69AFCE}"/>
                </a:ext>
              </a:extLst>
            </p:cNvPr>
            <p:cNvSpPr/>
            <p:nvPr/>
          </p:nvSpPr>
          <p:spPr>
            <a:xfrm>
              <a:off x="7485491" y="443805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E05DEEA0-7CCC-2C3B-A7C3-19B350218DAC}"/>
                </a:ext>
              </a:extLst>
            </p:cNvPr>
            <p:cNvSpPr/>
            <p:nvPr/>
          </p:nvSpPr>
          <p:spPr>
            <a:xfrm>
              <a:off x="7485491" y="4191261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0093ED00-186C-25DA-7D17-00D0CCCCA9C7}"/>
                </a:ext>
              </a:extLst>
            </p:cNvPr>
            <p:cNvSpPr/>
            <p:nvPr/>
          </p:nvSpPr>
          <p:spPr>
            <a:xfrm>
              <a:off x="7485491" y="394447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2115A3D4-865B-86C8-0B49-9402AFC9381D}"/>
                </a:ext>
              </a:extLst>
            </p:cNvPr>
            <p:cNvSpPr/>
            <p:nvPr/>
          </p:nvSpPr>
          <p:spPr>
            <a:xfrm>
              <a:off x="7485491" y="369768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0C9D6DE6-6F91-1D6E-270A-CE0C5F86CBFF}"/>
                </a:ext>
              </a:extLst>
            </p:cNvPr>
            <p:cNvSpPr/>
            <p:nvPr/>
          </p:nvSpPr>
          <p:spPr>
            <a:xfrm>
              <a:off x="7485491" y="345089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E23CA259-931D-EF16-80DC-52244BB29212}"/>
                </a:ext>
              </a:extLst>
            </p:cNvPr>
            <p:cNvSpPr/>
            <p:nvPr/>
          </p:nvSpPr>
          <p:spPr>
            <a:xfrm>
              <a:off x="7309759" y="4438678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D7A3E0DF-8173-3C5E-E667-79E563C88B42}"/>
                </a:ext>
              </a:extLst>
            </p:cNvPr>
            <p:cNvSpPr/>
            <p:nvPr/>
          </p:nvSpPr>
          <p:spPr>
            <a:xfrm>
              <a:off x="7364757" y="4414242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4E5FF40F-0C94-2497-6FDF-1578A3C26FB2}"/>
                </a:ext>
              </a:extLst>
            </p:cNvPr>
            <p:cNvSpPr/>
            <p:nvPr/>
          </p:nvSpPr>
          <p:spPr>
            <a:xfrm>
              <a:off x="7406132" y="4453766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76FB18C2-C4AC-72BE-61D4-73F9163CB260}"/>
                </a:ext>
              </a:extLst>
            </p:cNvPr>
            <p:cNvSpPr/>
            <p:nvPr/>
          </p:nvSpPr>
          <p:spPr>
            <a:xfrm>
              <a:off x="7424220" y="4413376"/>
              <a:ext cx="32921" cy="49415"/>
            </a:xfrm>
            <a:custGeom>
              <a:avLst/>
              <a:gdLst>
                <a:gd name="connsiteX0" fmla="*/ 16460 w 32921"/>
                <a:gd name="connsiteY0" fmla="*/ 5111 h 49415"/>
                <a:gd name="connsiteX1" fmla="*/ 8964 w 32921"/>
                <a:gd name="connsiteY1" fmla="*/ 10017 h 49415"/>
                <a:gd name="connsiteX2" fmla="*/ 6476 w 32921"/>
                <a:gd name="connsiteY2" fmla="*/ 24727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7 h 49415"/>
                <a:gd name="connsiteX7" fmla="*/ 23957 w 32921"/>
                <a:gd name="connsiteY7" fmla="*/ 10017 h 49415"/>
                <a:gd name="connsiteX8" fmla="*/ 16460 w 32921"/>
                <a:gd name="connsiteY8" fmla="*/ 5111 h 49415"/>
                <a:gd name="connsiteX9" fmla="*/ 16460 w 32921"/>
                <a:gd name="connsiteY9" fmla="*/ 0 h 49415"/>
                <a:gd name="connsiteX10" fmla="*/ 28678 w 32921"/>
                <a:gd name="connsiteY10" fmla="*/ 6355 h 49415"/>
                <a:gd name="connsiteX11" fmla="*/ 32921 w 32921"/>
                <a:gd name="connsiteY11" fmla="*/ 24727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7 h 49415"/>
                <a:gd name="connsiteX16" fmla="*/ 4211 w 32921"/>
                <a:gd name="connsiteY16" fmla="*/ 6355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11"/>
                  </a:moveTo>
                  <a:cubicBezTo>
                    <a:pt x="13143" y="5111"/>
                    <a:pt x="10644" y="6749"/>
                    <a:pt x="8964" y="10017"/>
                  </a:cubicBezTo>
                  <a:cubicBezTo>
                    <a:pt x="7305" y="13269"/>
                    <a:pt x="6476" y="18175"/>
                    <a:pt x="6476" y="24727"/>
                  </a:cubicBezTo>
                  <a:cubicBezTo>
                    <a:pt x="6476" y="31256"/>
                    <a:pt x="7305" y="36162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62"/>
                    <a:pt x="26477" y="31256"/>
                    <a:pt x="26477" y="24727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9"/>
                    <a:pt x="19799" y="5111"/>
                    <a:pt x="16460" y="5111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55"/>
                  </a:cubicBezTo>
                  <a:cubicBezTo>
                    <a:pt x="31507" y="10568"/>
                    <a:pt x="32921" y="16687"/>
                    <a:pt x="32921" y="24727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7"/>
                  </a:cubicBezTo>
                  <a:cubicBezTo>
                    <a:pt x="0" y="16687"/>
                    <a:pt x="1403" y="10568"/>
                    <a:pt x="4211" y="6355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9BB4A277-A7EE-583D-2D93-40749329C5F8}"/>
                </a:ext>
              </a:extLst>
            </p:cNvPr>
            <p:cNvSpPr/>
            <p:nvPr/>
          </p:nvSpPr>
          <p:spPr>
            <a:xfrm>
              <a:off x="7311131" y="4191883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51D41C50-0064-495C-7A68-258582E4E2F6}"/>
                </a:ext>
              </a:extLst>
            </p:cNvPr>
            <p:cNvSpPr/>
            <p:nvPr/>
          </p:nvSpPr>
          <p:spPr>
            <a:xfrm>
              <a:off x="7363257" y="4166589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0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6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0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6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DB340E25-91CE-8A3B-CC0D-8CF9D60865E8}"/>
                </a:ext>
              </a:extLst>
            </p:cNvPr>
            <p:cNvSpPr/>
            <p:nvPr/>
          </p:nvSpPr>
          <p:spPr>
            <a:xfrm>
              <a:off x="7407504" y="4206972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830BD36D-6769-5BDC-2D7C-6DEFB71BD372}"/>
                </a:ext>
              </a:extLst>
            </p:cNvPr>
            <p:cNvSpPr/>
            <p:nvPr/>
          </p:nvSpPr>
          <p:spPr>
            <a:xfrm>
              <a:off x="7426325" y="4167450"/>
              <a:ext cx="30816" cy="48554"/>
            </a:xfrm>
            <a:custGeom>
              <a:avLst/>
              <a:gdLst>
                <a:gd name="connsiteX0" fmla="*/ 2010 w 30816"/>
                <a:gd name="connsiteY0" fmla="*/ 0 h 48554"/>
                <a:gd name="connsiteX1" fmla="*/ 27307 w 30816"/>
                <a:gd name="connsiteY1" fmla="*/ 0 h 48554"/>
                <a:gd name="connsiteX2" fmla="*/ 27307 w 30816"/>
                <a:gd name="connsiteY2" fmla="*/ 5423 h 48554"/>
                <a:gd name="connsiteX3" fmla="*/ 7911 w 30816"/>
                <a:gd name="connsiteY3" fmla="*/ 5423 h 48554"/>
                <a:gd name="connsiteX4" fmla="*/ 7911 w 30816"/>
                <a:gd name="connsiteY4" fmla="*/ 17101 h 48554"/>
                <a:gd name="connsiteX5" fmla="*/ 10719 w 30816"/>
                <a:gd name="connsiteY5" fmla="*/ 16400 h 48554"/>
                <a:gd name="connsiteX6" fmla="*/ 13526 w 30816"/>
                <a:gd name="connsiteY6" fmla="*/ 16141 h 48554"/>
                <a:gd name="connsiteX7" fmla="*/ 26159 w 30816"/>
                <a:gd name="connsiteY7" fmla="*/ 20511 h 48554"/>
                <a:gd name="connsiteX8" fmla="*/ 30816 w 30816"/>
                <a:gd name="connsiteY8" fmla="*/ 32347 h 48554"/>
                <a:gd name="connsiteX9" fmla="*/ 26032 w 30816"/>
                <a:gd name="connsiteY9" fmla="*/ 44309 h 48554"/>
                <a:gd name="connsiteX10" fmla="*/ 12537 w 30816"/>
                <a:gd name="connsiteY10" fmla="*/ 48554 h 48554"/>
                <a:gd name="connsiteX11" fmla="*/ 6413 w 30816"/>
                <a:gd name="connsiteY11" fmla="*/ 48042 h 48554"/>
                <a:gd name="connsiteX12" fmla="*/ 0 w 30816"/>
                <a:gd name="connsiteY12" fmla="*/ 46514 h 48554"/>
                <a:gd name="connsiteX13" fmla="*/ 0 w 30816"/>
                <a:gd name="connsiteY13" fmla="*/ 40033 h 48554"/>
                <a:gd name="connsiteX14" fmla="*/ 5934 w 30816"/>
                <a:gd name="connsiteY14" fmla="*/ 42364 h 48554"/>
                <a:gd name="connsiteX15" fmla="*/ 12409 w 30816"/>
                <a:gd name="connsiteY15" fmla="*/ 43128 h 48554"/>
                <a:gd name="connsiteX16" fmla="*/ 21151 w 30816"/>
                <a:gd name="connsiteY16" fmla="*/ 40230 h 48554"/>
                <a:gd name="connsiteX17" fmla="*/ 24372 w 30816"/>
                <a:gd name="connsiteY17" fmla="*/ 32347 h 48554"/>
                <a:gd name="connsiteX18" fmla="*/ 21151 w 30816"/>
                <a:gd name="connsiteY18" fmla="*/ 24464 h 48554"/>
                <a:gd name="connsiteX19" fmla="*/ 12409 w 30816"/>
                <a:gd name="connsiteY19" fmla="*/ 21566 h 48554"/>
                <a:gd name="connsiteX20" fmla="*/ 7242 w 30816"/>
                <a:gd name="connsiteY20" fmla="*/ 22141 h 48554"/>
                <a:gd name="connsiteX21" fmla="*/ 2010 w 30816"/>
                <a:gd name="connsiteY21" fmla="*/ 23929 h 48554"/>
                <a:gd name="connsiteX22" fmla="*/ 2010 w 30816"/>
                <a:gd name="connsiteY22" fmla="*/ 0 h 4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4">
                  <a:moveTo>
                    <a:pt x="2010" y="0"/>
                  </a:moveTo>
                  <a:lnTo>
                    <a:pt x="27307" y="0"/>
                  </a:lnTo>
                  <a:lnTo>
                    <a:pt x="27307" y="5423"/>
                  </a:lnTo>
                  <a:lnTo>
                    <a:pt x="7911" y="5423"/>
                  </a:lnTo>
                  <a:lnTo>
                    <a:pt x="7911" y="17101"/>
                  </a:lnTo>
                  <a:cubicBezTo>
                    <a:pt x="8848" y="16778"/>
                    <a:pt x="9783" y="16550"/>
                    <a:pt x="10719" y="16400"/>
                  </a:cubicBezTo>
                  <a:cubicBezTo>
                    <a:pt x="11655" y="16227"/>
                    <a:pt x="12591" y="16141"/>
                    <a:pt x="13526" y="16141"/>
                  </a:cubicBezTo>
                  <a:cubicBezTo>
                    <a:pt x="18843" y="16141"/>
                    <a:pt x="23054" y="17597"/>
                    <a:pt x="26159" y="20511"/>
                  </a:cubicBezTo>
                  <a:cubicBezTo>
                    <a:pt x="29264" y="23425"/>
                    <a:pt x="30816" y="27370"/>
                    <a:pt x="30816" y="32347"/>
                  </a:cubicBezTo>
                  <a:cubicBezTo>
                    <a:pt x="30816" y="37474"/>
                    <a:pt x="29222" y="41459"/>
                    <a:pt x="26032" y="44309"/>
                  </a:cubicBezTo>
                  <a:cubicBezTo>
                    <a:pt x="22841" y="47137"/>
                    <a:pt x="18343" y="48554"/>
                    <a:pt x="12537" y="48554"/>
                  </a:cubicBezTo>
                  <a:cubicBezTo>
                    <a:pt x="10538" y="48554"/>
                    <a:pt x="8496" y="48381"/>
                    <a:pt x="6413" y="48042"/>
                  </a:cubicBezTo>
                  <a:cubicBezTo>
                    <a:pt x="4349" y="47704"/>
                    <a:pt x="2212" y="47192"/>
                    <a:pt x="0" y="46514"/>
                  </a:cubicBezTo>
                  <a:lnTo>
                    <a:pt x="0" y="40033"/>
                  </a:lnTo>
                  <a:cubicBezTo>
                    <a:pt x="1914" y="41081"/>
                    <a:pt x="3892" y="41852"/>
                    <a:pt x="5934" y="42364"/>
                  </a:cubicBezTo>
                  <a:cubicBezTo>
                    <a:pt x="7976" y="42876"/>
                    <a:pt x="10134" y="43128"/>
                    <a:pt x="12409" y="43128"/>
                  </a:cubicBezTo>
                  <a:cubicBezTo>
                    <a:pt x="16089" y="43128"/>
                    <a:pt x="19002" y="42160"/>
                    <a:pt x="21151" y="40230"/>
                  </a:cubicBezTo>
                  <a:cubicBezTo>
                    <a:pt x="23298" y="38293"/>
                    <a:pt x="24372" y="35663"/>
                    <a:pt x="24372" y="32347"/>
                  </a:cubicBezTo>
                  <a:cubicBezTo>
                    <a:pt x="24372" y="29032"/>
                    <a:pt x="23298" y="26402"/>
                    <a:pt x="21151" y="24464"/>
                  </a:cubicBezTo>
                  <a:cubicBezTo>
                    <a:pt x="19002" y="22535"/>
                    <a:pt x="16089" y="21566"/>
                    <a:pt x="12409" y="21566"/>
                  </a:cubicBezTo>
                  <a:cubicBezTo>
                    <a:pt x="10687" y="21566"/>
                    <a:pt x="8964" y="21755"/>
                    <a:pt x="7242" y="22141"/>
                  </a:cubicBezTo>
                  <a:cubicBezTo>
                    <a:pt x="5540" y="22527"/>
                    <a:pt x="3797" y="23118"/>
                    <a:pt x="2010" y="23929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35411C92-F65F-DDB7-AAB0-B670F2734764}"/>
                </a:ext>
              </a:extLst>
            </p:cNvPr>
            <p:cNvSpPr/>
            <p:nvPr/>
          </p:nvSpPr>
          <p:spPr>
            <a:xfrm>
              <a:off x="7361885" y="3919799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9" y="43098"/>
                  </a:cubicBezTo>
                  <a:cubicBezTo>
                    <a:pt x="25872" y="47309"/>
                    <a:pt x="21799" y="49415"/>
                    <a:pt x="16461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24978C3D-7F50-4991-794B-7E3A7BAA7712}"/>
                </a:ext>
              </a:extLst>
            </p:cNvPr>
            <p:cNvSpPr/>
            <p:nvPr/>
          </p:nvSpPr>
          <p:spPr>
            <a:xfrm>
              <a:off x="7406132" y="396018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09DFBC56-0E80-66A2-4366-02E2A1D0031D}"/>
                </a:ext>
              </a:extLst>
            </p:cNvPr>
            <p:cNvSpPr/>
            <p:nvPr/>
          </p:nvSpPr>
          <p:spPr>
            <a:xfrm>
              <a:off x="7424220" y="3919799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7A2E36ED-27C4-2632-1A82-6D12C2F48193}"/>
                </a:ext>
              </a:extLst>
            </p:cNvPr>
            <p:cNvSpPr/>
            <p:nvPr/>
          </p:nvSpPr>
          <p:spPr>
            <a:xfrm>
              <a:off x="7363257" y="3673009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EFA129CC-FA96-9DEA-0990-FD14DF6FAA8D}"/>
                </a:ext>
              </a:extLst>
            </p:cNvPr>
            <p:cNvSpPr/>
            <p:nvPr/>
          </p:nvSpPr>
          <p:spPr>
            <a:xfrm>
              <a:off x="7407504" y="3713395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6AB23BA0-DDF9-FEA1-316E-1604153403B5}"/>
                </a:ext>
              </a:extLst>
            </p:cNvPr>
            <p:cNvSpPr/>
            <p:nvPr/>
          </p:nvSpPr>
          <p:spPr>
            <a:xfrm>
              <a:off x="7426325" y="3673870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40"/>
                  </a:cubicBezTo>
                  <a:cubicBezTo>
                    <a:pt x="5540" y="22523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4659465F-1695-5FF0-3A1C-F6EA418BFB94}"/>
                </a:ext>
              </a:extLst>
            </p:cNvPr>
            <p:cNvSpPr/>
            <p:nvPr/>
          </p:nvSpPr>
          <p:spPr>
            <a:xfrm>
              <a:off x="7364757" y="3427080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37ED597D-AB53-9C5F-52D9-2E7893BDB4A0}"/>
                </a:ext>
              </a:extLst>
            </p:cNvPr>
            <p:cNvSpPr/>
            <p:nvPr/>
          </p:nvSpPr>
          <p:spPr>
            <a:xfrm>
              <a:off x="7406132" y="346660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467D2325-1504-8834-0A59-AF222F3E66E9}"/>
                </a:ext>
              </a:extLst>
            </p:cNvPr>
            <p:cNvSpPr/>
            <p:nvPr/>
          </p:nvSpPr>
          <p:spPr>
            <a:xfrm>
              <a:off x="7424220" y="3426218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12971997-8081-DA0A-779E-2EF27CA18F40}"/>
                </a:ext>
              </a:extLst>
            </p:cNvPr>
            <p:cNvSpPr/>
            <p:nvPr/>
          </p:nvSpPr>
          <p:spPr>
            <a:xfrm>
              <a:off x="7221012" y="3943872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5EFEE98B-066B-6999-AEB4-975A9012037F}"/>
                </a:ext>
              </a:extLst>
            </p:cNvPr>
            <p:cNvSpPr/>
            <p:nvPr/>
          </p:nvSpPr>
          <p:spPr>
            <a:xfrm>
              <a:off x="7240942" y="3915053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503" name="Freeform 502">
            <a:extLst>
              <a:ext uri="{FF2B5EF4-FFF2-40B4-BE49-F238E27FC236}">
                <a16:creationId xmlns:a16="http://schemas.microsoft.com/office/drawing/2014/main" id="{9FE92593-9742-494B-4BA2-8E885E8A2862}"/>
              </a:ext>
            </a:extLst>
          </p:cNvPr>
          <p:cNvSpPr/>
          <p:nvPr/>
        </p:nvSpPr>
        <p:spPr>
          <a:xfrm>
            <a:off x="7572609" y="3450894"/>
            <a:ext cx="1395837" cy="986910"/>
          </a:xfrm>
          <a:custGeom>
            <a:avLst/>
            <a:gdLst>
              <a:gd name="connsiteX0" fmla="*/ 1191584 w 1395837"/>
              <a:gd name="connsiteY0" fmla="*/ 0 h 986910"/>
              <a:gd name="connsiteX1" fmla="*/ 1221895 w 1395837"/>
              <a:gd name="connsiteY1" fmla="*/ 994 h 986910"/>
              <a:gd name="connsiteX2" fmla="*/ 1250103 w 1395837"/>
              <a:gd name="connsiteY2" fmla="*/ 3971 h 986910"/>
              <a:gd name="connsiteX3" fmla="*/ 1276075 w 1395837"/>
              <a:gd name="connsiteY3" fmla="*/ 8920 h 986910"/>
              <a:gd name="connsiteX4" fmla="*/ 1299731 w 1395837"/>
              <a:gd name="connsiteY4" fmla="*/ 15820 h 986910"/>
              <a:gd name="connsiteX5" fmla="*/ 1320954 w 1395837"/>
              <a:gd name="connsiteY5" fmla="*/ 24644 h 986910"/>
              <a:gd name="connsiteX6" fmla="*/ 1339673 w 1395837"/>
              <a:gd name="connsiteY6" fmla="*/ 35357 h 986910"/>
              <a:gd name="connsiteX7" fmla="*/ 1355809 w 1395837"/>
              <a:gd name="connsiteY7" fmla="*/ 47913 h 986910"/>
              <a:gd name="connsiteX8" fmla="*/ 1369299 w 1395837"/>
              <a:gd name="connsiteY8" fmla="*/ 62265 h 986910"/>
              <a:gd name="connsiteX9" fmla="*/ 1380080 w 1395837"/>
              <a:gd name="connsiteY9" fmla="*/ 78354 h 986910"/>
              <a:gd name="connsiteX10" fmla="*/ 1388120 w 1395837"/>
              <a:gd name="connsiteY10" fmla="*/ 96115 h 986910"/>
              <a:gd name="connsiteX11" fmla="*/ 1393381 w 1395837"/>
              <a:gd name="connsiteY11" fmla="*/ 115476 h 986910"/>
              <a:gd name="connsiteX12" fmla="*/ 1395837 w 1395837"/>
              <a:gd name="connsiteY12" fmla="*/ 136360 h 986910"/>
              <a:gd name="connsiteX13" fmla="*/ 1395483 w 1395837"/>
              <a:gd name="connsiteY13" fmla="*/ 158681 h 986910"/>
              <a:gd name="connsiteX14" fmla="*/ 1392325 w 1395837"/>
              <a:gd name="connsiteY14" fmla="*/ 182352 h 986910"/>
              <a:gd name="connsiteX15" fmla="*/ 1386372 w 1395837"/>
              <a:gd name="connsiteY15" fmla="*/ 207276 h 986910"/>
              <a:gd name="connsiteX16" fmla="*/ 1377646 w 1395837"/>
              <a:gd name="connsiteY16" fmla="*/ 233352 h 986910"/>
              <a:gd name="connsiteX17" fmla="*/ 1366180 w 1395837"/>
              <a:gd name="connsiteY17" fmla="*/ 260477 h 986910"/>
              <a:gd name="connsiteX18" fmla="*/ 1352021 w 1395837"/>
              <a:gd name="connsiteY18" fmla="*/ 288540 h 986910"/>
              <a:gd name="connsiteX19" fmla="*/ 1335239 w 1395837"/>
              <a:gd name="connsiteY19" fmla="*/ 317429 h 986910"/>
              <a:gd name="connsiteX20" fmla="*/ 1315883 w 1395837"/>
              <a:gd name="connsiteY20" fmla="*/ 347026 h 986910"/>
              <a:gd name="connsiteX21" fmla="*/ 1294037 w 1395837"/>
              <a:gd name="connsiteY21" fmla="*/ 377214 h 986910"/>
              <a:gd name="connsiteX22" fmla="*/ 1269798 w 1395837"/>
              <a:gd name="connsiteY22" fmla="*/ 407871 h 986910"/>
              <a:gd name="connsiteX23" fmla="*/ 1243252 w 1395837"/>
              <a:gd name="connsiteY23" fmla="*/ 438873 h 986910"/>
              <a:gd name="connsiteX24" fmla="*/ 1214516 w 1395837"/>
              <a:gd name="connsiteY24" fmla="*/ 470095 h 986910"/>
              <a:gd name="connsiteX25" fmla="*/ 1183693 w 1395837"/>
              <a:gd name="connsiteY25" fmla="*/ 501412 h 986910"/>
              <a:gd name="connsiteX26" fmla="*/ 1150917 w 1395837"/>
              <a:gd name="connsiteY26" fmla="*/ 532697 h 986910"/>
              <a:gd name="connsiteX27" fmla="*/ 1116322 w 1395837"/>
              <a:gd name="connsiteY27" fmla="*/ 563824 h 986910"/>
              <a:gd name="connsiteX28" fmla="*/ 1080034 w 1395837"/>
              <a:gd name="connsiteY28" fmla="*/ 594669 h 986910"/>
              <a:gd name="connsiteX29" fmla="*/ 1042211 w 1395837"/>
              <a:gd name="connsiteY29" fmla="*/ 625107 h 986910"/>
              <a:gd name="connsiteX30" fmla="*/ 1003009 w 1395837"/>
              <a:gd name="connsiteY30" fmla="*/ 655015 h 986910"/>
              <a:gd name="connsiteX31" fmla="*/ 962571 w 1395837"/>
              <a:gd name="connsiteY31" fmla="*/ 684273 h 986910"/>
              <a:gd name="connsiteX32" fmla="*/ 921069 w 1395837"/>
              <a:gd name="connsiteY32" fmla="*/ 712763 h 986910"/>
              <a:gd name="connsiteX33" fmla="*/ 878671 w 1395837"/>
              <a:gd name="connsiteY33" fmla="*/ 740368 h 986910"/>
              <a:gd name="connsiteX34" fmla="*/ 835539 w 1395837"/>
              <a:gd name="connsiteY34" fmla="*/ 766985 h 986910"/>
              <a:gd name="connsiteX35" fmla="*/ 791864 w 1395837"/>
              <a:gd name="connsiteY35" fmla="*/ 792500 h 986910"/>
              <a:gd name="connsiteX36" fmla="*/ 747804 w 1395837"/>
              <a:gd name="connsiteY36" fmla="*/ 816810 h 986910"/>
              <a:gd name="connsiteX37" fmla="*/ 703546 w 1395837"/>
              <a:gd name="connsiteY37" fmla="*/ 839813 h 986910"/>
              <a:gd name="connsiteX38" fmla="*/ 659265 w 1395837"/>
              <a:gd name="connsiteY38" fmla="*/ 861430 h 986910"/>
              <a:gd name="connsiteX39" fmla="*/ 615134 w 1395837"/>
              <a:gd name="connsiteY39" fmla="*/ 881558 h 986910"/>
              <a:gd name="connsiteX40" fmla="*/ 571349 w 1395837"/>
              <a:gd name="connsiteY40" fmla="*/ 900128 h 986910"/>
              <a:gd name="connsiteX41" fmla="*/ 528068 w 1395837"/>
              <a:gd name="connsiteY41" fmla="*/ 917067 h 986910"/>
              <a:gd name="connsiteX42" fmla="*/ 485464 w 1395837"/>
              <a:gd name="connsiteY42" fmla="*/ 932289 h 986910"/>
              <a:gd name="connsiteX43" fmla="*/ 443726 w 1395837"/>
              <a:gd name="connsiteY43" fmla="*/ 945755 h 986910"/>
              <a:gd name="connsiteX44" fmla="*/ 403007 w 1395837"/>
              <a:gd name="connsiteY44" fmla="*/ 957395 h 986910"/>
              <a:gd name="connsiteX45" fmla="*/ 363477 w 1395837"/>
              <a:gd name="connsiteY45" fmla="*/ 967168 h 986910"/>
              <a:gd name="connsiteX46" fmla="*/ 325294 w 1395837"/>
              <a:gd name="connsiteY46" fmla="*/ 975035 h 986910"/>
              <a:gd name="connsiteX47" fmla="*/ 288612 w 1395837"/>
              <a:gd name="connsiteY47" fmla="*/ 980965 h 986910"/>
              <a:gd name="connsiteX48" fmla="*/ 253579 w 1395837"/>
              <a:gd name="connsiteY48" fmla="*/ 984926 h 986910"/>
              <a:gd name="connsiteX49" fmla="*/ 220335 w 1395837"/>
              <a:gd name="connsiteY49" fmla="*/ 986910 h 986910"/>
              <a:gd name="connsiteX50" fmla="*/ 189014 w 1395837"/>
              <a:gd name="connsiteY50" fmla="*/ 986910 h 986910"/>
              <a:gd name="connsiteX51" fmla="*/ 159743 w 1395837"/>
              <a:gd name="connsiteY51" fmla="*/ 984926 h 986910"/>
              <a:gd name="connsiteX52" fmla="*/ 132639 w 1395837"/>
              <a:gd name="connsiteY52" fmla="*/ 980965 h 986910"/>
              <a:gd name="connsiteX53" fmla="*/ 107813 w 1395837"/>
              <a:gd name="connsiteY53" fmla="*/ 975035 h 986910"/>
              <a:gd name="connsiteX54" fmla="*/ 85362 w 1395837"/>
              <a:gd name="connsiteY54" fmla="*/ 967168 h 986910"/>
              <a:gd name="connsiteX55" fmla="*/ 65378 w 1395837"/>
              <a:gd name="connsiteY55" fmla="*/ 957395 h 986910"/>
              <a:gd name="connsiteX56" fmla="*/ 47941 w 1395837"/>
              <a:gd name="connsiteY56" fmla="*/ 945755 h 986910"/>
              <a:gd name="connsiteX57" fmla="*/ 33123 w 1395837"/>
              <a:gd name="connsiteY57" fmla="*/ 932289 h 986910"/>
              <a:gd name="connsiteX58" fmla="*/ 20981 w 1395837"/>
              <a:gd name="connsiteY58" fmla="*/ 917067 h 986910"/>
              <a:gd name="connsiteX59" fmla="*/ 11566 w 1395837"/>
              <a:gd name="connsiteY59" fmla="*/ 900128 h 986910"/>
              <a:gd name="connsiteX60" fmla="*/ 4915 w 1395837"/>
              <a:gd name="connsiteY60" fmla="*/ 881558 h 986910"/>
              <a:gd name="connsiteX61" fmla="*/ 1054 w 1395837"/>
              <a:gd name="connsiteY61" fmla="*/ 861430 h 986910"/>
              <a:gd name="connsiteX62" fmla="*/ 0 w 1395837"/>
              <a:gd name="connsiteY62" fmla="*/ 839813 h 986910"/>
              <a:gd name="connsiteX63" fmla="*/ 1757 w 1395837"/>
              <a:gd name="connsiteY63" fmla="*/ 816810 h 986910"/>
              <a:gd name="connsiteX64" fmla="*/ 6317 w 1395837"/>
              <a:gd name="connsiteY64" fmla="*/ 792500 h 986910"/>
              <a:gd name="connsiteX65" fmla="*/ 13662 w 1395837"/>
              <a:gd name="connsiteY65" fmla="*/ 766985 h 986910"/>
              <a:gd name="connsiteX66" fmla="*/ 23763 w 1395837"/>
              <a:gd name="connsiteY66" fmla="*/ 740368 h 986910"/>
              <a:gd name="connsiteX67" fmla="*/ 36579 w 1395837"/>
              <a:gd name="connsiteY67" fmla="*/ 712763 h 986910"/>
              <a:gd name="connsiteX68" fmla="*/ 52058 w 1395837"/>
              <a:gd name="connsiteY68" fmla="*/ 684273 h 986910"/>
              <a:gd name="connsiteX69" fmla="*/ 70138 w 1395837"/>
              <a:gd name="connsiteY69" fmla="*/ 655015 h 986910"/>
              <a:gd name="connsiteX70" fmla="*/ 90747 w 1395837"/>
              <a:gd name="connsiteY70" fmla="*/ 625107 h 986910"/>
              <a:gd name="connsiteX71" fmla="*/ 113800 w 1395837"/>
              <a:gd name="connsiteY71" fmla="*/ 594669 h 986910"/>
              <a:gd name="connsiteX72" fmla="*/ 139206 w 1395837"/>
              <a:gd name="connsiteY72" fmla="*/ 563824 h 986910"/>
              <a:gd name="connsiteX73" fmla="*/ 166862 w 1395837"/>
              <a:gd name="connsiteY73" fmla="*/ 532697 h 986910"/>
              <a:gd name="connsiteX74" fmla="*/ 196657 w 1395837"/>
              <a:gd name="connsiteY74" fmla="*/ 501412 h 986910"/>
              <a:gd name="connsiteX75" fmla="*/ 228470 w 1395837"/>
              <a:gd name="connsiteY75" fmla="*/ 470095 h 986910"/>
              <a:gd name="connsiteX76" fmla="*/ 262175 w 1395837"/>
              <a:gd name="connsiteY76" fmla="*/ 438873 h 986910"/>
              <a:gd name="connsiteX77" fmla="*/ 297634 w 1395837"/>
              <a:gd name="connsiteY77" fmla="*/ 407871 h 986910"/>
              <a:gd name="connsiteX78" fmla="*/ 334706 w 1395837"/>
              <a:gd name="connsiteY78" fmla="*/ 377214 h 986910"/>
              <a:gd name="connsiteX79" fmla="*/ 373240 w 1395837"/>
              <a:gd name="connsiteY79" fmla="*/ 347026 h 986910"/>
              <a:gd name="connsiteX80" fmla="*/ 413082 w 1395837"/>
              <a:gd name="connsiteY80" fmla="*/ 317429 h 986910"/>
              <a:gd name="connsiteX81" fmla="*/ 454074 w 1395837"/>
              <a:gd name="connsiteY81" fmla="*/ 288540 h 986910"/>
              <a:gd name="connsiteX82" fmla="*/ 496040 w 1395837"/>
              <a:gd name="connsiteY82" fmla="*/ 260477 h 986910"/>
              <a:gd name="connsiteX83" fmla="*/ 538825 w 1395837"/>
              <a:gd name="connsiteY83" fmla="*/ 233352 h 986910"/>
              <a:gd name="connsiteX84" fmla="*/ 582255 w 1395837"/>
              <a:gd name="connsiteY84" fmla="*/ 207276 h 986910"/>
              <a:gd name="connsiteX85" fmla="*/ 626143 w 1395837"/>
              <a:gd name="connsiteY85" fmla="*/ 182352 h 986910"/>
              <a:gd name="connsiteX86" fmla="*/ 670322 w 1395837"/>
              <a:gd name="connsiteY86" fmla="*/ 158681 h 986910"/>
              <a:gd name="connsiteX87" fmla="*/ 714618 w 1395837"/>
              <a:gd name="connsiteY87" fmla="*/ 136360 h 986910"/>
              <a:gd name="connsiteX88" fmla="*/ 758844 w 1395837"/>
              <a:gd name="connsiteY88" fmla="*/ 115476 h 986910"/>
              <a:gd name="connsiteX89" fmla="*/ 802826 w 1395837"/>
              <a:gd name="connsiteY89" fmla="*/ 96115 h 986910"/>
              <a:gd name="connsiteX90" fmla="*/ 846383 w 1395837"/>
              <a:gd name="connsiteY90" fmla="*/ 78354 h 986910"/>
              <a:gd name="connsiteX91" fmla="*/ 889341 w 1395837"/>
              <a:gd name="connsiteY91" fmla="*/ 62265 h 986910"/>
              <a:gd name="connsiteX92" fmla="*/ 931535 w 1395837"/>
              <a:gd name="connsiteY92" fmla="*/ 47913 h 986910"/>
              <a:gd name="connsiteX93" fmla="*/ 972785 w 1395837"/>
              <a:gd name="connsiteY93" fmla="*/ 35357 h 986910"/>
              <a:gd name="connsiteX94" fmla="*/ 1012931 w 1395837"/>
              <a:gd name="connsiteY94" fmla="*/ 24644 h 986910"/>
              <a:gd name="connsiteX95" fmla="*/ 1051802 w 1395837"/>
              <a:gd name="connsiteY95" fmla="*/ 15820 h 986910"/>
              <a:gd name="connsiteX96" fmla="*/ 1089256 w 1395837"/>
              <a:gd name="connsiteY96" fmla="*/ 8920 h 986910"/>
              <a:gd name="connsiteX97" fmla="*/ 1125134 w 1395837"/>
              <a:gd name="connsiteY97" fmla="*/ 3971 h 986910"/>
              <a:gd name="connsiteX98" fmla="*/ 1159288 w 1395837"/>
              <a:gd name="connsiteY98" fmla="*/ 994 h 986910"/>
              <a:gd name="connsiteX99" fmla="*/ 1191584 w 1395837"/>
              <a:gd name="connsiteY99" fmla="*/ 0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95837" h="986910">
                <a:moveTo>
                  <a:pt x="1191584" y="0"/>
                </a:moveTo>
                <a:lnTo>
                  <a:pt x="1221895" y="994"/>
                </a:lnTo>
                <a:lnTo>
                  <a:pt x="1250103" y="3971"/>
                </a:lnTo>
                <a:lnTo>
                  <a:pt x="1276075" y="8920"/>
                </a:lnTo>
                <a:lnTo>
                  <a:pt x="1299731" y="15820"/>
                </a:lnTo>
                <a:lnTo>
                  <a:pt x="1320954" y="24644"/>
                </a:lnTo>
                <a:lnTo>
                  <a:pt x="1339673" y="35357"/>
                </a:lnTo>
                <a:lnTo>
                  <a:pt x="1355809" y="47913"/>
                </a:lnTo>
                <a:lnTo>
                  <a:pt x="1369299" y="62265"/>
                </a:lnTo>
                <a:lnTo>
                  <a:pt x="1380080" y="78354"/>
                </a:lnTo>
                <a:lnTo>
                  <a:pt x="1388120" y="96115"/>
                </a:lnTo>
                <a:lnTo>
                  <a:pt x="1393381" y="115476"/>
                </a:lnTo>
                <a:lnTo>
                  <a:pt x="1395837" y="136360"/>
                </a:lnTo>
                <a:lnTo>
                  <a:pt x="1395483" y="158681"/>
                </a:lnTo>
                <a:lnTo>
                  <a:pt x="1392325" y="182352"/>
                </a:lnTo>
                <a:lnTo>
                  <a:pt x="1386372" y="207276"/>
                </a:lnTo>
                <a:lnTo>
                  <a:pt x="1377646" y="233352"/>
                </a:lnTo>
                <a:lnTo>
                  <a:pt x="1366180" y="260477"/>
                </a:lnTo>
                <a:lnTo>
                  <a:pt x="1352021" y="288540"/>
                </a:lnTo>
                <a:lnTo>
                  <a:pt x="1335239" y="317429"/>
                </a:lnTo>
                <a:lnTo>
                  <a:pt x="1315883" y="347026"/>
                </a:lnTo>
                <a:lnTo>
                  <a:pt x="1294037" y="377214"/>
                </a:lnTo>
                <a:lnTo>
                  <a:pt x="1269798" y="407871"/>
                </a:lnTo>
                <a:lnTo>
                  <a:pt x="1243252" y="438873"/>
                </a:lnTo>
                <a:lnTo>
                  <a:pt x="1214516" y="470095"/>
                </a:lnTo>
                <a:lnTo>
                  <a:pt x="1183693" y="501412"/>
                </a:lnTo>
                <a:lnTo>
                  <a:pt x="1150917" y="532697"/>
                </a:lnTo>
                <a:lnTo>
                  <a:pt x="1116322" y="563824"/>
                </a:lnTo>
                <a:lnTo>
                  <a:pt x="1080034" y="594669"/>
                </a:lnTo>
                <a:lnTo>
                  <a:pt x="1042211" y="625107"/>
                </a:lnTo>
                <a:lnTo>
                  <a:pt x="1003009" y="655015"/>
                </a:lnTo>
                <a:lnTo>
                  <a:pt x="962571" y="684273"/>
                </a:lnTo>
                <a:lnTo>
                  <a:pt x="921069" y="712763"/>
                </a:lnTo>
                <a:lnTo>
                  <a:pt x="878671" y="740368"/>
                </a:lnTo>
                <a:lnTo>
                  <a:pt x="835539" y="766985"/>
                </a:lnTo>
                <a:lnTo>
                  <a:pt x="791864" y="792500"/>
                </a:lnTo>
                <a:lnTo>
                  <a:pt x="747804" y="816810"/>
                </a:lnTo>
                <a:lnTo>
                  <a:pt x="703546" y="839813"/>
                </a:lnTo>
                <a:lnTo>
                  <a:pt x="659265" y="861430"/>
                </a:lnTo>
                <a:lnTo>
                  <a:pt x="615134" y="881558"/>
                </a:lnTo>
                <a:lnTo>
                  <a:pt x="571349" y="900128"/>
                </a:lnTo>
                <a:lnTo>
                  <a:pt x="528068" y="917067"/>
                </a:lnTo>
                <a:lnTo>
                  <a:pt x="485464" y="932289"/>
                </a:lnTo>
                <a:lnTo>
                  <a:pt x="443726" y="945755"/>
                </a:lnTo>
                <a:lnTo>
                  <a:pt x="403007" y="957395"/>
                </a:lnTo>
                <a:lnTo>
                  <a:pt x="363477" y="967168"/>
                </a:lnTo>
                <a:lnTo>
                  <a:pt x="325294" y="975035"/>
                </a:lnTo>
                <a:lnTo>
                  <a:pt x="288612" y="980965"/>
                </a:lnTo>
                <a:lnTo>
                  <a:pt x="253579" y="984926"/>
                </a:lnTo>
                <a:lnTo>
                  <a:pt x="220335" y="986910"/>
                </a:lnTo>
                <a:lnTo>
                  <a:pt x="189014" y="986910"/>
                </a:lnTo>
                <a:lnTo>
                  <a:pt x="159743" y="984926"/>
                </a:lnTo>
                <a:lnTo>
                  <a:pt x="132639" y="980965"/>
                </a:lnTo>
                <a:lnTo>
                  <a:pt x="107813" y="975035"/>
                </a:lnTo>
                <a:lnTo>
                  <a:pt x="85362" y="967168"/>
                </a:lnTo>
                <a:lnTo>
                  <a:pt x="65378" y="957395"/>
                </a:lnTo>
                <a:lnTo>
                  <a:pt x="47941" y="945755"/>
                </a:lnTo>
                <a:lnTo>
                  <a:pt x="33123" y="932289"/>
                </a:lnTo>
                <a:lnTo>
                  <a:pt x="20981" y="917067"/>
                </a:lnTo>
                <a:lnTo>
                  <a:pt x="11566" y="900128"/>
                </a:lnTo>
                <a:lnTo>
                  <a:pt x="4915" y="881558"/>
                </a:lnTo>
                <a:lnTo>
                  <a:pt x="1054" y="861430"/>
                </a:lnTo>
                <a:lnTo>
                  <a:pt x="0" y="839813"/>
                </a:lnTo>
                <a:lnTo>
                  <a:pt x="1757" y="816810"/>
                </a:lnTo>
                <a:lnTo>
                  <a:pt x="6317" y="792500"/>
                </a:lnTo>
                <a:lnTo>
                  <a:pt x="13662" y="766985"/>
                </a:lnTo>
                <a:lnTo>
                  <a:pt x="23763" y="740368"/>
                </a:lnTo>
                <a:lnTo>
                  <a:pt x="36579" y="712763"/>
                </a:lnTo>
                <a:lnTo>
                  <a:pt x="52058" y="684273"/>
                </a:lnTo>
                <a:lnTo>
                  <a:pt x="70138" y="655015"/>
                </a:lnTo>
                <a:lnTo>
                  <a:pt x="90747" y="625107"/>
                </a:lnTo>
                <a:lnTo>
                  <a:pt x="113800" y="594669"/>
                </a:lnTo>
                <a:lnTo>
                  <a:pt x="139206" y="563824"/>
                </a:lnTo>
                <a:lnTo>
                  <a:pt x="166862" y="532697"/>
                </a:lnTo>
                <a:lnTo>
                  <a:pt x="196657" y="501412"/>
                </a:lnTo>
                <a:lnTo>
                  <a:pt x="228470" y="470095"/>
                </a:lnTo>
                <a:lnTo>
                  <a:pt x="262175" y="438873"/>
                </a:lnTo>
                <a:lnTo>
                  <a:pt x="297634" y="407871"/>
                </a:lnTo>
                <a:lnTo>
                  <a:pt x="334706" y="377214"/>
                </a:lnTo>
                <a:lnTo>
                  <a:pt x="373240" y="347026"/>
                </a:lnTo>
                <a:lnTo>
                  <a:pt x="413082" y="317429"/>
                </a:lnTo>
                <a:lnTo>
                  <a:pt x="454074" y="288540"/>
                </a:lnTo>
                <a:lnTo>
                  <a:pt x="496040" y="260477"/>
                </a:lnTo>
                <a:lnTo>
                  <a:pt x="538825" y="233352"/>
                </a:lnTo>
                <a:lnTo>
                  <a:pt x="582255" y="207276"/>
                </a:lnTo>
                <a:lnTo>
                  <a:pt x="626143" y="182352"/>
                </a:lnTo>
                <a:lnTo>
                  <a:pt x="670322" y="158681"/>
                </a:lnTo>
                <a:lnTo>
                  <a:pt x="714618" y="136360"/>
                </a:lnTo>
                <a:lnTo>
                  <a:pt x="758844" y="115476"/>
                </a:lnTo>
                <a:lnTo>
                  <a:pt x="802826" y="96115"/>
                </a:lnTo>
                <a:lnTo>
                  <a:pt x="846383" y="78354"/>
                </a:lnTo>
                <a:lnTo>
                  <a:pt x="889341" y="62265"/>
                </a:lnTo>
                <a:lnTo>
                  <a:pt x="931535" y="47913"/>
                </a:lnTo>
                <a:lnTo>
                  <a:pt x="972785" y="35357"/>
                </a:lnTo>
                <a:lnTo>
                  <a:pt x="1012931" y="24644"/>
                </a:lnTo>
                <a:lnTo>
                  <a:pt x="1051802" y="15820"/>
                </a:lnTo>
                <a:lnTo>
                  <a:pt x="1089256" y="8920"/>
                </a:lnTo>
                <a:lnTo>
                  <a:pt x="1125134" y="3971"/>
                </a:lnTo>
                <a:lnTo>
                  <a:pt x="1159288" y="994"/>
                </a:lnTo>
                <a:lnTo>
                  <a:pt x="1191584" y="0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185F313A-C1D5-B6D5-F9D7-63E8D3DFFF7E}"/>
              </a:ext>
            </a:extLst>
          </p:cNvPr>
          <p:cNvGrpSpPr/>
          <p:nvPr/>
        </p:nvGrpSpPr>
        <p:grpSpPr>
          <a:xfrm>
            <a:off x="8270620" y="3450894"/>
            <a:ext cx="493573" cy="493580"/>
            <a:chOff x="8270620" y="3450894"/>
            <a:chExt cx="493573" cy="493580"/>
          </a:xfrm>
        </p:grpSpPr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B56D1F8E-9369-7EF9-1F46-2A2CCC43CBE3}"/>
                </a:ext>
              </a:extLst>
            </p:cNvPr>
            <p:cNvSpPr/>
            <p:nvPr/>
          </p:nvSpPr>
          <p:spPr>
            <a:xfrm>
              <a:off x="8270620" y="3450894"/>
              <a:ext cx="493573" cy="493580"/>
            </a:xfrm>
            <a:custGeom>
              <a:avLst/>
              <a:gdLst>
                <a:gd name="connsiteX0" fmla="*/ 0 w 493573"/>
                <a:gd name="connsiteY0" fmla="*/ 493581 h 493580"/>
                <a:gd name="connsiteX1" fmla="*/ 493574 w 493573"/>
                <a:gd name="connsiteY1" fmla="*/ 0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73" h="493580">
                  <a:moveTo>
                    <a:pt x="0" y="493581"/>
                  </a:moveTo>
                  <a:lnTo>
                    <a:pt x="493574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6A5CE292-F637-ECFC-4E87-4FBE22CB9743}"/>
                </a:ext>
              </a:extLst>
            </p:cNvPr>
            <p:cNvSpPr/>
            <p:nvPr/>
          </p:nvSpPr>
          <p:spPr>
            <a:xfrm>
              <a:off x="8734126" y="3450894"/>
              <a:ext cx="30066" cy="30070"/>
            </a:xfrm>
            <a:custGeom>
              <a:avLst/>
              <a:gdLst>
                <a:gd name="connsiteX0" fmla="*/ 0 w 30066"/>
                <a:gd name="connsiteY0" fmla="*/ 10023 h 30070"/>
                <a:gd name="connsiteX1" fmla="*/ 30067 w 30066"/>
                <a:gd name="connsiteY1" fmla="*/ 0 h 30070"/>
                <a:gd name="connsiteX2" fmla="*/ 20050 w 30066"/>
                <a:gd name="connsiteY2" fmla="*/ 30070 h 3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66" h="30070">
                  <a:moveTo>
                    <a:pt x="0" y="10023"/>
                  </a:moveTo>
                  <a:lnTo>
                    <a:pt x="30067" y="0"/>
                  </a:lnTo>
                  <a:lnTo>
                    <a:pt x="20050" y="3007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1F8B1F0A-6944-B3C3-0367-498EA911D17B}"/>
                </a:ext>
              </a:extLst>
            </p:cNvPr>
            <p:cNvSpPr/>
            <p:nvPr/>
          </p:nvSpPr>
          <p:spPr>
            <a:xfrm>
              <a:off x="8270620" y="3450894"/>
              <a:ext cx="493573" cy="493580"/>
            </a:xfrm>
            <a:custGeom>
              <a:avLst/>
              <a:gdLst>
                <a:gd name="connsiteX0" fmla="*/ 493574 w 493573"/>
                <a:gd name="connsiteY0" fmla="*/ 0 h 493580"/>
                <a:gd name="connsiteX1" fmla="*/ 0 w 493573"/>
                <a:gd name="connsiteY1" fmla="*/ 493581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73" h="493580">
                  <a:moveTo>
                    <a:pt x="493574" y="0"/>
                  </a:moveTo>
                  <a:lnTo>
                    <a:pt x="0" y="493581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49FA9FE9-58DA-F45D-35D4-0AE44FACB637}"/>
              </a:ext>
            </a:extLst>
          </p:cNvPr>
          <p:cNvGrpSpPr/>
          <p:nvPr/>
        </p:nvGrpSpPr>
        <p:grpSpPr>
          <a:xfrm>
            <a:off x="8270620" y="3937675"/>
            <a:ext cx="485682" cy="28346"/>
            <a:chOff x="8270620" y="3937675"/>
            <a:chExt cx="485682" cy="28346"/>
          </a:xfrm>
        </p:grpSpPr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6EE12E9B-F7E0-7F24-A9CB-E7AB0FE7EC89}"/>
                </a:ext>
              </a:extLst>
            </p:cNvPr>
            <p:cNvSpPr/>
            <p:nvPr/>
          </p:nvSpPr>
          <p:spPr>
            <a:xfrm>
              <a:off x="8270620" y="3944474"/>
              <a:ext cx="485682" cy="7830"/>
            </a:xfrm>
            <a:custGeom>
              <a:avLst/>
              <a:gdLst>
                <a:gd name="connsiteX0" fmla="*/ 0 w 485682"/>
                <a:gd name="connsiteY0" fmla="*/ 0 h 7830"/>
                <a:gd name="connsiteX1" fmla="*/ 485683 w 485682"/>
                <a:gd name="connsiteY1" fmla="*/ 7831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682" h="7830">
                  <a:moveTo>
                    <a:pt x="0" y="0"/>
                  </a:moveTo>
                  <a:lnTo>
                    <a:pt x="485683" y="783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135CFC3F-0C50-D8B4-A4A5-B116E31A5587}"/>
                </a:ext>
              </a:extLst>
            </p:cNvPr>
            <p:cNvSpPr/>
            <p:nvPr/>
          </p:nvSpPr>
          <p:spPr>
            <a:xfrm>
              <a:off x="8727732" y="3937675"/>
              <a:ext cx="28570" cy="28346"/>
            </a:xfrm>
            <a:custGeom>
              <a:avLst/>
              <a:gdLst>
                <a:gd name="connsiteX0" fmla="*/ 457 w 28570"/>
                <a:gd name="connsiteY0" fmla="*/ 0 h 28346"/>
                <a:gd name="connsiteX1" fmla="*/ 28571 w 28570"/>
                <a:gd name="connsiteY1" fmla="*/ 14630 h 28346"/>
                <a:gd name="connsiteX2" fmla="*/ 0 w 28570"/>
                <a:gd name="connsiteY2" fmla="*/ 28346 h 2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0" h="28346">
                  <a:moveTo>
                    <a:pt x="457" y="0"/>
                  </a:moveTo>
                  <a:lnTo>
                    <a:pt x="28571" y="14630"/>
                  </a:lnTo>
                  <a:lnTo>
                    <a:pt x="0" y="28346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B176D352-9B22-BFA5-EBA2-99FCC6387A34}"/>
                </a:ext>
              </a:extLst>
            </p:cNvPr>
            <p:cNvSpPr/>
            <p:nvPr/>
          </p:nvSpPr>
          <p:spPr>
            <a:xfrm>
              <a:off x="8270620" y="3944474"/>
              <a:ext cx="485682" cy="7830"/>
            </a:xfrm>
            <a:custGeom>
              <a:avLst/>
              <a:gdLst>
                <a:gd name="connsiteX0" fmla="*/ 485683 w 485682"/>
                <a:gd name="connsiteY0" fmla="*/ 7831 h 7830"/>
                <a:gd name="connsiteX1" fmla="*/ 0 w 485682"/>
                <a:gd name="connsiteY1" fmla="*/ 0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682" h="7830">
                  <a:moveTo>
                    <a:pt x="485683" y="783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4128504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animBg="1"/>
      <p:bldP spid="425" grpId="0" animBg="1"/>
      <p:bldP spid="50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9128E20-D939-D0B2-DB59-A794D9E4188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Singular Value Decomposition</a:t>
                </a:r>
                <a:r>
                  <a:rPr lang="en-DE" dirty="0"/>
                  <a:t>. </a:t>
                </a:r>
                <a:r>
                  <a:rPr lang="en-DE" i="1" dirty="0"/>
                  <a:t>Any matrix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DE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DE" i="1" dirty="0"/>
                  <a:t> has a decomposition into three matrices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DE" i="1" dirty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D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i="1" dirty="0"/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𝜮</m:t>
                    </m:r>
                    <m:r>
                      <a:rPr lang="en-DE" i="1" dirty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D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DE" i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DE" i="1" dirty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D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DE" i="1" dirty="0"/>
                  <a:t> such that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𝑼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DE" i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DE" i="1" dirty="0"/>
                  <a:t> are the identity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en-DE" i="1" dirty="0"/>
                  <a:t> is only non-zero on diagonal elements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9128E20-D939-D0B2-DB59-A794D9E418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6B649B5-AB82-2D9B-E5F7-74F5E656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Singular Value Decomposition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18FD938-191B-A52D-657F-497569AE5C78}"/>
              </a:ext>
            </a:extLst>
          </p:cNvPr>
          <p:cNvSpPr/>
          <p:nvPr/>
        </p:nvSpPr>
        <p:spPr>
          <a:xfrm>
            <a:off x="1696489" y="2313326"/>
            <a:ext cx="987033" cy="986910"/>
          </a:xfrm>
          <a:custGeom>
            <a:avLst/>
            <a:gdLst>
              <a:gd name="connsiteX0" fmla="*/ 493515 w 987033"/>
              <a:gd name="connsiteY0" fmla="*/ 0 h 986910"/>
              <a:gd name="connsiteX1" fmla="*/ 524826 w 987033"/>
              <a:gd name="connsiteY1" fmla="*/ 994 h 986910"/>
              <a:gd name="connsiteX2" fmla="*/ 556003 w 987033"/>
              <a:gd name="connsiteY2" fmla="*/ 3971 h 986910"/>
              <a:gd name="connsiteX3" fmla="*/ 586929 w 987033"/>
              <a:gd name="connsiteY3" fmla="*/ 8920 h 986910"/>
              <a:gd name="connsiteX4" fmla="*/ 617484 w 987033"/>
              <a:gd name="connsiteY4" fmla="*/ 15820 h 986910"/>
              <a:gd name="connsiteX5" fmla="*/ 647534 w 987033"/>
              <a:gd name="connsiteY5" fmla="*/ 24644 h 986910"/>
              <a:gd name="connsiteX6" fmla="*/ 676963 w 987033"/>
              <a:gd name="connsiteY6" fmla="*/ 35357 h 986910"/>
              <a:gd name="connsiteX7" fmla="*/ 705660 w 987033"/>
              <a:gd name="connsiteY7" fmla="*/ 47913 h 986910"/>
              <a:gd name="connsiteX8" fmla="*/ 733498 w 987033"/>
              <a:gd name="connsiteY8" fmla="*/ 62265 h 986910"/>
              <a:gd name="connsiteX9" fmla="*/ 760368 w 987033"/>
              <a:gd name="connsiteY9" fmla="*/ 78354 h 986910"/>
              <a:gd name="connsiteX10" fmla="*/ 786166 w 987033"/>
              <a:gd name="connsiteY10" fmla="*/ 96115 h 986910"/>
              <a:gd name="connsiteX11" fmla="*/ 810783 w 987033"/>
              <a:gd name="connsiteY11" fmla="*/ 115476 h 986910"/>
              <a:gd name="connsiteX12" fmla="*/ 834125 w 987033"/>
              <a:gd name="connsiteY12" fmla="*/ 136360 h 986910"/>
              <a:gd name="connsiteX13" fmla="*/ 856096 w 987033"/>
              <a:gd name="connsiteY13" fmla="*/ 158681 h 986910"/>
              <a:gd name="connsiteX14" fmla="*/ 876610 w 987033"/>
              <a:gd name="connsiteY14" fmla="*/ 182352 h 986910"/>
              <a:gd name="connsiteX15" fmla="*/ 895573 w 987033"/>
              <a:gd name="connsiteY15" fmla="*/ 207276 h 986910"/>
              <a:gd name="connsiteX16" fmla="*/ 912930 w 987033"/>
              <a:gd name="connsiteY16" fmla="*/ 233352 h 986910"/>
              <a:gd name="connsiteX17" fmla="*/ 928585 w 987033"/>
              <a:gd name="connsiteY17" fmla="*/ 260477 h 986910"/>
              <a:gd name="connsiteX18" fmla="*/ 942493 w 987033"/>
              <a:gd name="connsiteY18" fmla="*/ 288540 h 986910"/>
              <a:gd name="connsiteX19" fmla="*/ 954597 w 987033"/>
              <a:gd name="connsiteY19" fmla="*/ 317429 h 986910"/>
              <a:gd name="connsiteX20" fmla="*/ 964842 w 987033"/>
              <a:gd name="connsiteY20" fmla="*/ 347026 h 986910"/>
              <a:gd name="connsiteX21" fmla="*/ 973189 w 987033"/>
              <a:gd name="connsiteY21" fmla="*/ 377214 h 986910"/>
              <a:gd name="connsiteX22" fmla="*/ 979600 w 987033"/>
              <a:gd name="connsiteY22" fmla="*/ 407871 h 986910"/>
              <a:gd name="connsiteX23" fmla="*/ 984057 w 987033"/>
              <a:gd name="connsiteY23" fmla="*/ 438873 h 986910"/>
              <a:gd name="connsiteX24" fmla="*/ 986537 w 987033"/>
              <a:gd name="connsiteY24" fmla="*/ 470095 h 986910"/>
              <a:gd name="connsiteX25" fmla="*/ 987034 w 987033"/>
              <a:gd name="connsiteY25" fmla="*/ 501412 h 986910"/>
              <a:gd name="connsiteX26" fmla="*/ 985545 w 987033"/>
              <a:gd name="connsiteY26" fmla="*/ 532697 h 986910"/>
              <a:gd name="connsiteX27" fmla="*/ 982072 w 987033"/>
              <a:gd name="connsiteY27" fmla="*/ 563824 h 986910"/>
              <a:gd name="connsiteX28" fmla="*/ 976639 w 987033"/>
              <a:gd name="connsiteY28" fmla="*/ 594669 h 986910"/>
              <a:gd name="connsiteX29" fmla="*/ 969252 w 987033"/>
              <a:gd name="connsiteY29" fmla="*/ 625107 h 986910"/>
              <a:gd name="connsiteX30" fmla="*/ 959952 w 987033"/>
              <a:gd name="connsiteY30" fmla="*/ 655015 h 986910"/>
              <a:gd name="connsiteX31" fmla="*/ 948777 w 987033"/>
              <a:gd name="connsiteY31" fmla="*/ 684273 h 986910"/>
              <a:gd name="connsiteX32" fmla="*/ 935767 w 987033"/>
              <a:gd name="connsiteY32" fmla="*/ 712763 h 986910"/>
              <a:gd name="connsiteX33" fmla="*/ 920970 w 987033"/>
              <a:gd name="connsiteY33" fmla="*/ 740368 h 986910"/>
              <a:gd name="connsiteX34" fmla="*/ 904456 w 987033"/>
              <a:gd name="connsiteY34" fmla="*/ 766985 h 986910"/>
              <a:gd name="connsiteX35" fmla="*/ 886289 w 987033"/>
              <a:gd name="connsiteY35" fmla="*/ 792500 h 986910"/>
              <a:gd name="connsiteX36" fmla="*/ 866538 w 987033"/>
              <a:gd name="connsiteY36" fmla="*/ 816810 h 986910"/>
              <a:gd name="connsiteX37" fmla="*/ 845291 w 987033"/>
              <a:gd name="connsiteY37" fmla="*/ 839813 h 986910"/>
              <a:gd name="connsiteX38" fmla="*/ 822619 w 987033"/>
              <a:gd name="connsiteY38" fmla="*/ 861430 h 986910"/>
              <a:gd name="connsiteX39" fmla="*/ 798632 w 987033"/>
              <a:gd name="connsiteY39" fmla="*/ 881558 h 986910"/>
              <a:gd name="connsiteX40" fmla="*/ 773409 w 987033"/>
              <a:gd name="connsiteY40" fmla="*/ 900128 h 986910"/>
              <a:gd name="connsiteX41" fmla="*/ 747059 w 987033"/>
              <a:gd name="connsiteY41" fmla="*/ 917067 h 986910"/>
              <a:gd name="connsiteX42" fmla="*/ 719693 w 987033"/>
              <a:gd name="connsiteY42" fmla="*/ 932289 h 986910"/>
              <a:gd name="connsiteX43" fmla="*/ 691406 w 987033"/>
              <a:gd name="connsiteY43" fmla="*/ 945755 h 986910"/>
              <a:gd name="connsiteX44" fmla="*/ 662332 w 987033"/>
              <a:gd name="connsiteY44" fmla="*/ 957395 h 986910"/>
              <a:gd name="connsiteX45" fmla="*/ 632580 w 987033"/>
              <a:gd name="connsiteY45" fmla="*/ 967168 h 986910"/>
              <a:gd name="connsiteX46" fmla="*/ 602261 w 987033"/>
              <a:gd name="connsiteY46" fmla="*/ 975035 h 986910"/>
              <a:gd name="connsiteX47" fmla="*/ 571501 w 987033"/>
              <a:gd name="connsiteY47" fmla="*/ 980965 h 986910"/>
              <a:gd name="connsiteX48" fmla="*/ 540434 w 987033"/>
              <a:gd name="connsiteY48" fmla="*/ 984926 h 986910"/>
              <a:gd name="connsiteX49" fmla="*/ 509179 w 987033"/>
              <a:gd name="connsiteY49" fmla="*/ 986910 h 986910"/>
              <a:gd name="connsiteX50" fmla="*/ 477860 w 987033"/>
              <a:gd name="connsiteY50" fmla="*/ 986910 h 986910"/>
              <a:gd name="connsiteX51" fmla="*/ 446604 w 987033"/>
              <a:gd name="connsiteY51" fmla="*/ 984926 h 986910"/>
              <a:gd name="connsiteX52" fmla="*/ 415529 w 987033"/>
              <a:gd name="connsiteY52" fmla="*/ 980965 h 986910"/>
              <a:gd name="connsiteX53" fmla="*/ 384777 w 987033"/>
              <a:gd name="connsiteY53" fmla="*/ 975035 h 986910"/>
              <a:gd name="connsiteX54" fmla="*/ 354459 w 987033"/>
              <a:gd name="connsiteY54" fmla="*/ 967168 h 986910"/>
              <a:gd name="connsiteX55" fmla="*/ 324707 w 987033"/>
              <a:gd name="connsiteY55" fmla="*/ 957395 h 986910"/>
              <a:gd name="connsiteX56" fmla="*/ 295624 w 987033"/>
              <a:gd name="connsiteY56" fmla="*/ 945755 h 986910"/>
              <a:gd name="connsiteX57" fmla="*/ 267345 w 987033"/>
              <a:gd name="connsiteY57" fmla="*/ 932289 h 986910"/>
              <a:gd name="connsiteX58" fmla="*/ 239980 w 987033"/>
              <a:gd name="connsiteY58" fmla="*/ 917067 h 986910"/>
              <a:gd name="connsiteX59" fmla="*/ 213630 w 987033"/>
              <a:gd name="connsiteY59" fmla="*/ 900128 h 986910"/>
              <a:gd name="connsiteX60" fmla="*/ 188407 w 987033"/>
              <a:gd name="connsiteY60" fmla="*/ 881558 h 986910"/>
              <a:gd name="connsiteX61" fmla="*/ 164414 w 987033"/>
              <a:gd name="connsiteY61" fmla="*/ 861430 h 986910"/>
              <a:gd name="connsiteX62" fmla="*/ 141746 w 987033"/>
              <a:gd name="connsiteY62" fmla="*/ 839813 h 986910"/>
              <a:gd name="connsiteX63" fmla="*/ 120495 w 987033"/>
              <a:gd name="connsiteY63" fmla="*/ 816810 h 986910"/>
              <a:gd name="connsiteX64" fmla="*/ 100746 w 987033"/>
              <a:gd name="connsiteY64" fmla="*/ 792500 h 986910"/>
              <a:gd name="connsiteX65" fmla="*/ 82578 w 987033"/>
              <a:gd name="connsiteY65" fmla="*/ 766985 h 986910"/>
              <a:gd name="connsiteX66" fmla="*/ 66065 w 987033"/>
              <a:gd name="connsiteY66" fmla="*/ 740368 h 986910"/>
              <a:gd name="connsiteX67" fmla="*/ 51273 w 987033"/>
              <a:gd name="connsiteY67" fmla="*/ 712763 h 986910"/>
              <a:gd name="connsiteX68" fmla="*/ 38262 w 987033"/>
              <a:gd name="connsiteY68" fmla="*/ 684273 h 986910"/>
              <a:gd name="connsiteX69" fmla="*/ 27084 w 987033"/>
              <a:gd name="connsiteY69" fmla="*/ 655015 h 986910"/>
              <a:gd name="connsiteX70" fmla="*/ 17785 w 987033"/>
              <a:gd name="connsiteY70" fmla="*/ 625107 h 986910"/>
              <a:gd name="connsiteX71" fmla="*/ 10401 w 987033"/>
              <a:gd name="connsiteY71" fmla="*/ 594669 h 986910"/>
              <a:gd name="connsiteX72" fmla="*/ 4962 w 987033"/>
              <a:gd name="connsiteY72" fmla="*/ 563824 h 986910"/>
              <a:gd name="connsiteX73" fmla="*/ 1490 w 987033"/>
              <a:gd name="connsiteY73" fmla="*/ 532697 h 986910"/>
              <a:gd name="connsiteX74" fmla="*/ 0 w 987033"/>
              <a:gd name="connsiteY74" fmla="*/ 501412 h 986910"/>
              <a:gd name="connsiteX75" fmla="*/ 497 w 987033"/>
              <a:gd name="connsiteY75" fmla="*/ 470095 h 986910"/>
              <a:gd name="connsiteX76" fmla="*/ 2979 w 987033"/>
              <a:gd name="connsiteY76" fmla="*/ 438873 h 986910"/>
              <a:gd name="connsiteX77" fmla="*/ 7436 w 987033"/>
              <a:gd name="connsiteY77" fmla="*/ 407871 h 986910"/>
              <a:gd name="connsiteX78" fmla="*/ 13851 w 987033"/>
              <a:gd name="connsiteY78" fmla="*/ 377214 h 986910"/>
              <a:gd name="connsiteX79" fmla="*/ 22197 w 987033"/>
              <a:gd name="connsiteY79" fmla="*/ 347026 h 986910"/>
              <a:gd name="connsiteX80" fmla="*/ 32441 w 987033"/>
              <a:gd name="connsiteY80" fmla="*/ 317429 h 986910"/>
              <a:gd name="connsiteX81" fmla="*/ 44542 w 987033"/>
              <a:gd name="connsiteY81" fmla="*/ 288540 h 986910"/>
              <a:gd name="connsiteX82" fmla="*/ 58450 w 987033"/>
              <a:gd name="connsiteY82" fmla="*/ 260477 h 986910"/>
              <a:gd name="connsiteX83" fmla="*/ 74110 w 987033"/>
              <a:gd name="connsiteY83" fmla="*/ 233352 h 986910"/>
              <a:gd name="connsiteX84" fmla="*/ 91459 w 987033"/>
              <a:gd name="connsiteY84" fmla="*/ 207276 h 986910"/>
              <a:gd name="connsiteX85" fmla="*/ 110427 w 987033"/>
              <a:gd name="connsiteY85" fmla="*/ 182352 h 986910"/>
              <a:gd name="connsiteX86" fmla="*/ 130938 w 987033"/>
              <a:gd name="connsiteY86" fmla="*/ 158681 h 986910"/>
              <a:gd name="connsiteX87" fmla="*/ 152909 w 987033"/>
              <a:gd name="connsiteY87" fmla="*/ 136360 h 986910"/>
              <a:gd name="connsiteX88" fmla="*/ 176251 w 987033"/>
              <a:gd name="connsiteY88" fmla="*/ 115476 h 986910"/>
              <a:gd name="connsiteX89" fmla="*/ 200871 w 987033"/>
              <a:gd name="connsiteY89" fmla="*/ 96115 h 986910"/>
              <a:gd name="connsiteX90" fmla="*/ 226671 w 987033"/>
              <a:gd name="connsiteY90" fmla="*/ 78354 h 986910"/>
              <a:gd name="connsiteX91" fmla="*/ 253540 w 987033"/>
              <a:gd name="connsiteY91" fmla="*/ 62265 h 986910"/>
              <a:gd name="connsiteX92" fmla="*/ 281379 w 987033"/>
              <a:gd name="connsiteY92" fmla="*/ 47913 h 986910"/>
              <a:gd name="connsiteX93" fmla="*/ 310075 w 987033"/>
              <a:gd name="connsiteY93" fmla="*/ 35357 h 986910"/>
              <a:gd name="connsiteX94" fmla="*/ 339504 w 987033"/>
              <a:gd name="connsiteY94" fmla="*/ 24644 h 986910"/>
              <a:gd name="connsiteX95" fmla="*/ 369555 w 987033"/>
              <a:gd name="connsiteY95" fmla="*/ 15820 h 986910"/>
              <a:gd name="connsiteX96" fmla="*/ 400110 w 987033"/>
              <a:gd name="connsiteY96" fmla="*/ 8920 h 986910"/>
              <a:gd name="connsiteX97" fmla="*/ 431035 w 987033"/>
              <a:gd name="connsiteY97" fmla="*/ 3971 h 986910"/>
              <a:gd name="connsiteX98" fmla="*/ 462212 w 987033"/>
              <a:gd name="connsiteY98" fmla="*/ 994 h 986910"/>
              <a:gd name="connsiteX99" fmla="*/ 493515 w 987033"/>
              <a:gd name="connsiteY99" fmla="*/ 0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987033" h="986910">
                <a:moveTo>
                  <a:pt x="493515" y="0"/>
                </a:moveTo>
                <a:lnTo>
                  <a:pt x="524826" y="994"/>
                </a:lnTo>
                <a:lnTo>
                  <a:pt x="556003" y="3971"/>
                </a:lnTo>
                <a:lnTo>
                  <a:pt x="586929" y="8920"/>
                </a:lnTo>
                <a:lnTo>
                  <a:pt x="617484" y="15820"/>
                </a:lnTo>
                <a:lnTo>
                  <a:pt x="647534" y="24644"/>
                </a:lnTo>
                <a:lnTo>
                  <a:pt x="676963" y="35357"/>
                </a:lnTo>
                <a:lnTo>
                  <a:pt x="705660" y="47913"/>
                </a:lnTo>
                <a:lnTo>
                  <a:pt x="733498" y="62265"/>
                </a:lnTo>
                <a:lnTo>
                  <a:pt x="760368" y="78354"/>
                </a:lnTo>
                <a:lnTo>
                  <a:pt x="786166" y="96115"/>
                </a:lnTo>
                <a:lnTo>
                  <a:pt x="810783" y="115476"/>
                </a:lnTo>
                <a:lnTo>
                  <a:pt x="834125" y="136360"/>
                </a:lnTo>
                <a:lnTo>
                  <a:pt x="856096" y="158681"/>
                </a:lnTo>
                <a:lnTo>
                  <a:pt x="876610" y="182352"/>
                </a:lnTo>
                <a:lnTo>
                  <a:pt x="895573" y="207276"/>
                </a:lnTo>
                <a:lnTo>
                  <a:pt x="912930" y="233352"/>
                </a:lnTo>
                <a:lnTo>
                  <a:pt x="928585" y="260477"/>
                </a:lnTo>
                <a:lnTo>
                  <a:pt x="942493" y="288540"/>
                </a:lnTo>
                <a:lnTo>
                  <a:pt x="954597" y="317429"/>
                </a:lnTo>
                <a:lnTo>
                  <a:pt x="964842" y="347026"/>
                </a:lnTo>
                <a:lnTo>
                  <a:pt x="973189" y="377214"/>
                </a:lnTo>
                <a:lnTo>
                  <a:pt x="979600" y="407871"/>
                </a:lnTo>
                <a:lnTo>
                  <a:pt x="984057" y="438873"/>
                </a:lnTo>
                <a:lnTo>
                  <a:pt x="986537" y="470095"/>
                </a:lnTo>
                <a:lnTo>
                  <a:pt x="987034" y="501412"/>
                </a:lnTo>
                <a:lnTo>
                  <a:pt x="985545" y="532697"/>
                </a:lnTo>
                <a:lnTo>
                  <a:pt x="982072" y="563824"/>
                </a:lnTo>
                <a:lnTo>
                  <a:pt x="976639" y="594669"/>
                </a:lnTo>
                <a:lnTo>
                  <a:pt x="969252" y="625107"/>
                </a:lnTo>
                <a:lnTo>
                  <a:pt x="959952" y="655015"/>
                </a:lnTo>
                <a:lnTo>
                  <a:pt x="948777" y="684273"/>
                </a:lnTo>
                <a:lnTo>
                  <a:pt x="935767" y="712763"/>
                </a:lnTo>
                <a:lnTo>
                  <a:pt x="920970" y="740368"/>
                </a:lnTo>
                <a:lnTo>
                  <a:pt x="904456" y="766985"/>
                </a:lnTo>
                <a:lnTo>
                  <a:pt x="886289" y="792500"/>
                </a:lnTo>
                <a:lnTo>
                  <a:pt x="866538" y="816810"/>
                </a:lnTo>
                <a:lnTo>
                  <a:pt x="845291" y="839813"/>
                </a:lnTo>
                <a:lnTo>
                  <a:pt x="822619" y="861430"/>
                </a:lnTo>
                <a:lnTo>
                  <a:pt x="798632" y="881558"/>
                </a:lnTo>
                <a:lnTo>
                  <a:pt x="773409" y="900128"/>
                </a:lnTo>
                <a:lnTo>
                  <a:pt x="747059" y="917067"/>
                </a:lnTo>
                <a:lnTo>
                  <a:pt x="719693" y="932289"/>
                </a:lnTo>
                <a:lnTo>
                  <a:pt x="691406" y="945755"/>
                </a:lnTo>
                <a:lnTo>
                  <a:pt x="662332" y="957395"/>
                </a:lnTo>
                <a:lnTo>
                  <a:pt x="632580" y="967168"/>
                </a:lnTo>
                <a:lnTo>
                  <a:pt x="602261" y="975035"/>
                </a:lnTo>
                <a:lnTo>
                  <a:pt x="571501" y="980965"/>
                </a:lnTo>
                <a:lnTo>
                  <a:pt x="540434" y="984926"/>
                </a:lnTo>
                <a:lnTo>
                  <a:pt x="509179" y="986910"/>
                </a:lnTo>
                <a:lnTo>
                  <a:pt x="477860" y="986910"/>
                </a:lnTo>
                <a:lnTo>
                  <a:pt x="446604" y="984926"/>
                </a:lnTo>
                <a:lnTo>
                  <a:pt x="415529" y="980965"/>
                </a:lnTo>
                <a:lnTo>
                  <a:pt x="384777" y="975035"/>
                </a:lnTo>
                <a:lnTo>
                  <a:pt x="354459" y="967168"/>
                </a:lnTo>
                <a:lnTo>
                  <a:pt x="324707" y="957395"/>
                </a:lnTo>
                <a:lnTo>
                  <a:pt x="295624" y="945755"/>
                </a:lnTo>
                <a:lnTo>
                  <a:pt x="267345" y="932289"/>
                </a:lnTo>
                <a:lnTo>
                  <a:pt x="239980" y="917067"/>
                </a:lnTo>
                <a:lnTo>
                  <a:pt x="213630" y="900128"/>
                </a:lnTo>
                <a:lnTo>
                  <a:pt x="188407" y="881558"/>
                </a:lnTo>
                <a:lnTo>
                  <a:pt x="164414" y="861430"/>
                </a:lnTo>
                <a:lnTo>
                  <a:pt x="141746" y="839813"/>
                </a:lnTo>
                <a:lnTo>
                  <a:pt x="120495" y="816810"/>
                </a:lnTo>
                <a:lnTo>
                  <a:pt x="100746" y="792500"/>
                </a:lnTo>
                <a:lnTo>
                  <a:pt x="82578" y="766985"/>
                </a:lnTo>
                <a:lnTo>
                  <a:pt x="66065" y="740368"/>
                </a:lnTo>
                <a:lnTo>
                  <a:pt x="51273" y="712763"/>
                </a:lnTo>
                <a:lnTo>
                  <a:pt x="38262" y="684273"/>
                </a:lnTo>
                <a:lnTo>
                  <a:pt x="27084" y="655015"/>
                </a:lnTo>
                <a:lnTo>
                  <a:pt x="17785" y="625107"/>
                </a:lnTo>
                <a:lnTo>
                  <a:pt x="10401" y="594669"/>
                </a:lnTo>
                <a:lnTo>
                  <a:pt x="4962" y="563824"/>
                </a:lnTo>
                <a:lnTo>
                  <a:pt x="1490" y="532697"/>
                </a:lnTo>
                <a:lnTo>
                  <a:pt x="0" y="501412"/>
                </a:lnTo>
                <a:lnTo>
                  <a:pt x="497" y="470095"/>
                </a:lnTo>
                <a:lnTo>
                  <a:pt x="2979" y="438873"/>
                </a:lnTo>
                <a:lnTo>
                  <a:pt x="7436" y="407871"/>
                </a:lnTo>
                <a:lnTo>
                  <a:pt x="13851" y="377214"/>
                </a:lnTo>
                <a:lnTo>
                  <a:pt x="22197" y="347026"/>
                </a:lnTo>
                <a:lnTo>
                  <a:pt x="32441" y="317429"/>
                </a:lnTo>
                <a:lnTo>
                  <a:pt x="44542" y="288540"/>
                </a:lnTo>
                <a:lnTo>
                  <a:pt x="58450" y="260477"/>
                </a:lnTo>
                <a:lnTo>
                  <a:pt x="74110" y="233352"/>
                </a:lnTo>
                <a:lnTo>
                  <a:pt x="91459" y="207276"/>
                </a:lnTo>
                <a:lnTo>
                  <a:pt x="110427" y="182352"/>
                </a:lnTo>
                <a:lnTo>
                  <a:pt x="130938" y="158681"/>
                </a:lnTo>
                <a:lnTo>
                  <a:pt x="152909" y="136360"/>
                </a:lnTo>
                <a:lnTo>
                  <a:pt x="176251" y="115476"/>
                </a:lnTo>
                <a:lnTo>
                  <a:pt x="200871" y="96115"/>
                </a:lnTo>
                <a:lnTo>
                  <a:pt x="226671" y="78354"/>
                </a:lnTo>
                <a:lnTo>
                  <a:pt x="253540" y="62265"/>
                </a:lnTo>
                <a:lnTo>
                  <a:pt x="281379" y="47913"/>
                </a:lnTo>
                <a:lnTo>
                  <a:pt x="310075" y="35357"/>
                </a:lnTo>
                <a:lnTo>
                  <a:pt x="339504" y="24644"/>
                </a:lnTo>
                <a:lnTo>
                  <a:pt x="369555" y="15820"/>
                </a:lnTo>
                <a:lnTo>
                  <a:pt x="400110" y="8920"/>
                </a:lnTo>
                <a:lnTo>
                  <a:pt x="431035" y="3971"/>
                </a:lnTo>
                <a:lnTo>
                  <a:pt x="462212" y="994"/>
                </a:lnTo>
                <a:lnTo>
                  <a:pt x="493515" y="0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063BA6-495D-9E8A-A3D9-7023BF9AF359}"/>
              </a:ext>
            </a:extLst>
          </p:cNvPr>
          <p:cNvGrpSpPr/>
          <p:nvPr/>
        </p:nvGrpSpPr>
        <p:grpSpPr>
          <a:xfrm>
            <a:off x="1140491" y="2283718"/>
            <a:ext cx="1835390" cy="1205990"/>
            <a:chOff x="7182530" y="1347710"/>
            <a:chExt cx="1835390" cy="120599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0394081-3AC7-A03E-1E53-F8370DF45B45}"/>
                </a:ext>
              </a:extLst>
            </p:cNvPr>
            <p:cNvSpPr/>
            <p:nvPr/>
          </p:nvSpPr>
          <p:spPr>
            <a:xfrm>
              <a:off x="7491675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8D37D2D-C1E9-5FF8-8BB4-9062690A317F}"/>
                </a:ext>
              </a:extLst>
            </p:cNvPr>
            <p:cNvSpPr/>
            <p:nvPr/>
          </p:nvSpPr>
          <p:spPr>
            <a:xfrm>
              <a:off x="7738466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BB2FA59-BE17-7892-ED52-12669092A0F4}"/>
                </a:ext>
              </a:extLst>
            </p:cNvPr>
            <p:cNvSpPr/>
            <p:nvPr/>
          </p:nvSpPr>
          <p:spPr>
            <a:xfrm>
              <a:off x="7985256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AFA771B-BC1D-C833-BA20-E4DBE79B7992}"/>
                </a:ext>
              </a:extLst>
            </p:cNvPr>
            <p:cNvSpPr/>
            <p:nvPr/>
          </p:nvSpPr>
          <p:spPr>
            <a:xfrm>
              <a:off x="8232043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19CA4B0-747C-2889-FB7B-2F08C7CDC9D3}"/>
                </a:ext>
              </a:extLst>
            </p:cNvPr>
            <p:cNvSpPr/>
            <p:nvPr/>
          </p:nvSpPr>
          <p:spPr>
            <a:xfrm>
              <a:off x="8478838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30794E1-0583-C26C-431E-7D2C58B08E6D}"/>
                </a:ext>
              </a:extLst>
            </p:cNvPr>
            <p:cNvSpPr/>
            <p:nvPr/>
          </p:nvSpPr>
          <p:spPr>
            <a:xfrm>
              <a:off x="8725624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451436E-1F72-17F5-FE23-13E6AAA151AF}"/>
                </a:ext>
              </a:extLst>
            </p:cNvPr>
            <p:cNvSpPr/>
            <p:nvPr/>
          </p:nvSpPr>
          <p:spPr>
            <a:xfrm>
              <a:off x="8972419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376A1DA-9275-A482-5FF3-EDC134523651}"/>
                </a:ext>
              </a:extLst>
            </p:cNvPr>
            <p:cNvSpPr/>
            <p:nvPr/>
          </p:nvSpPr>
          <p:spPr>
            <a:xfrm>
              <a:off x="7447009" y="239383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90234E1-998D-089D-9688-9A261D59B8DF}"/>
                </a:ext>
              </a:extLst>
            </p:cNvPr>
            <p:cNvSpPr/>
            <p:nvPr/>
          </p:nvSpPr>
          <p:spPr>
            <a:xfrm>
              <a:off x="7491675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E0D8A4B-3E86-7C12-FC82-47DC97640956}"/>
                </a:ext>
              </a:extLst>
            </p:cNvPr>
            <p:cNvSpPr/>
            <p:nvPr/>
          </p:nvSpPr>
          <p:spPr>
            <a:xfrm>
              <a:off x="7738466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CDCB85B-D44B-F19A-E769-999550868DD9}"/>
                </a:ext>
              </a:extLst>
            </p:cNvPr>
            <p:cNvSpPr/>
            <p:nvPr/>
          </p:nvSpPr>
          <p:spPr>
            <a:xfrm>
              <a:off x="7985256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0A50049-6101-4496-98E8-62C6F50F167F}"/>
                </a:ext>
              </a:extLst>
            </p:cNvPr>
            <p:cNvSpPr/>
            <p:nvPr/>
          </p:nvSpPr>
          <p:spPr>
            <a:xfrm>
              <a:off x="8232043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74C9627-E077-7768-3D97-5D789EB9DB71}"/>
                </a:ext>
              </a:extLst>
            </p:cNvPr>
            <p:cNvSpPr/>
            <p:nvPr/>
          </p:nvSpPr>
          <p:spPr>
            <a:xfrm>
              <a:off x="8478838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42FDE44-576F-0D71-22CB-0F48F11D0DE7}"/>
                </a:ext>
              </a:extLst>
            </p:cNvPr>
            <p:cNvSpPr/>
            <p:nvPr/>
          </p:nvSpPr>
          <p:spPr>
            <a:xfrm>
              <a:off x="8725624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F1E83F0-A335-F993-84E2-8E1496D11B3D}"/>
                </a:ext>
              </a:extLst>
            </p:cNvPr>
            <p:cNvSpPr/>
            <p:nvPr/>
          </p:nvSpPr>
          <p:spPr>
            <a:xfrm>
              <a:off x="8972419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A142CE8-0528-1146-5B22-B503B051A4D7}"/>
                </a:ext>
              </a:extLst>
            </p:cNvPr>
            <p:cNvSpPr/>
            <p:nvPr/>
          </p:nvSpPr>
          <p:spPr>
            <a:xfrm>
              <a:off x="7418670" y="2445301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81C3B0-8212-0BDC-72AF-D6172A02E15A}"/>
                </a:ext>
              </a:extLst>
            </p:cNvPr>
            <p:cNvSpPr/>
            <p:nvPr/>
          </p:nvSpPr>
          <p:spPr>
            <a:xfrm>
              <a:off x="7473667" y="2420865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B238150-659B-9762-7D71-7A7425E5C03A}"/>
                </a:ext>
              </a:extLst>
            </p:cNvPr>
            <p:cNvSpPr/>
            <p:nvPr/>
          </p:nvSpPr>
          <p:spPr>
            <a:xfrm>
              <a:off x="7515042" y="2460389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3377151-FC79-00BD-6AEF-34C457E0C323}"/>
                </a:ext>
              </a:extLst>
            </p:cNvPr>
            <p:cNvSpPr/>
            <p:nvPr/>
          </p:nvSpPr>
          <p:spPr>
            <a:xfrm>
              <a:off x="7533864" y="2420865"/>
              <a:ext cx="30815" cy="48549"/>
            </a:xfrm>
            <a:custGeom>
              <a:avLst/>
              <a:gdLst>
                <a:gd name="connsiteX0" fmla="*/ 2010 w 30815"/>
                <a:gd name="connsiteY0" fmla="*/ 0 h 48549"/>
                <a:gd name="connsiteX1" fmla="*/ 27307 w 30815"/>
                <a:gd name="connsiteY1" fmla="*/ 0 h 48549"/>
                <a:gd name="connsiteX2" fmla="*/ 27307 w 30815"/>
                <a:gd name="connsiteY2" fmla="*/ 5426 h 48549"/>
                <a:gd name="connsiteX3" fmla="*/ 7911 w 30815"/>
                <a:gd name="connsiteY3" fmla="*/ 5426 h 48549"/>
                <a:gd name="connsiteX4" fmla="*/ 7911 w 30815"/>
                <a:gd name="connsiteY4" fmla="*/ 17097 h 48549"/>
                <a:gd name="connsiteX5" fmla="*/ 10719 w 30815"/>
                <a:gd name="connsiteY5" fmla="*/ 16396 h 48549"/>
                <a:gd name="connsiteX6" fmla="*/ 13525 w 30815"/>
                <a:gd name="connsiteY6" fmla="*/ 16144 h 48549"/>
                <a:gd name="connsiteX7" fmla="*/ 26158 w 30815"/>
                <a:gd name="connsiteY7" fmla="*/ 20514 h 48549"/>
                <a:gd name="connsiteX8" fmla="*/ 30816 w 30815"/>
                <a:gd name="connsiteY8" fmla="*/ 32351 h 48549"/>
                <a:gd name="connsiteX9" fmla="*/ 26031 w 30815"/>
                <a:gd name="connsiteY9" fmla="*/ 44313 h 48549"/>
                <a:gd name="connsiteX10" fmla="*/ 12537 w 30815"/>
                <a:gd name="connsiteY10" fmla="*/ 48549 h 48549"/>
                <a:gd name="connsiteX11" fmla="*/ 6412 w 30815"/>
                <a:gd name="connsiteY11" fmla="*/ 48045 h 48549"/>
                <a:gd name="connsiteX12" fmla="*/ 0 w 30815"/>
                <a:gd name="connsiteY12" fmla="*/ 46510 h 48549"/>
                <a:gd name="connsiteX13" fmla="*/ 0 w 30815"/>
                <a:gd name="connsiteY13" fmla="*/ 40036 h 48549"/>
                <a:gd name="connsiteX14" fmla="*/ 5933 w 30815"/>
                <a:gd name="connsiteY14" fmla="*/ 42368 h 48549"/>
                <a:gd name="connsiteX15" fmla="*/ 12409 w 30815"/>
                <a:gd name="connsiteY15" fmla="*/ 43131 h 48549"/>
                <a:gd name="connsiteX16" fmla="*/ 21150 w 30815"/>
                <a:gd name="connsiteY16" fmla="*/ 40226 h 48549"/>
                <a:gd name="connsiteX17" fmla="*/ 24372 w 30815"/>
                <a:gd name="connsiteY17" fmla="*/ 32351 h 48549"/>
                <a:gd name="connsiteX18" fmla="*/ 21150 w 30815"/>
                <a:gd name="connsiteY18" fmla="*/ 24468 h 48549"/>
                <a:gd name="connsiteX19" fmla="*/ 12409 w 30815"/>
                <a:gd name="connsiteY19" fmla="*/ 21562 h 48549"/>
                <a:gd name="connsiteX20" fmla="*/ 7241 w 30815"/>
                <a:gd name="connsiteY20" fmla="*/ 22137 h 48549"/>
                <a:gd name="connsiteX21" fmla="*/ 2010 w 30815"/>
                <a:gd name="connsiteY21" fmla="*/ 23924 h 48549"/>
                <a:gd name="connsiteX22" fmla="*/ 2010 w 30815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5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7" y="16782"/>
                    <a:pt x="9782" y="16545"/>
                    <a:pt x="10719" y="16396"/>
                  </a:cubicBezTo>
                  <a:cubicBezTo>
                    <a:pt x="11654" y="16230"/>
                    <a:pt x="12590" y="16144"/>
                    <a:pt x="13525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1" y="41856"/>
                    <a:pt x="5933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6" y="21562"/>
                    <a:pt x="8963" y="21751"/>
                    <a:pt x="7241" y="22137"/>
                  </a:cubicBezTo>
                  <a:cubicBezTo>
                    <a:pt x="5539" y="22522"/>
                    <a:pt x="3796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CC3C0FD-154C-5B41-D727-B49F6F8F573C}"/>
                </a:ext>
              </a:extLst>
            </p:cNvPr>
            <p:cNvSpPr/>
            <p:nvPr/>
          </p:nvSpPr>
          <p:spPr>
            <a:xfrm>
              <a:off x="7664774" y="2445301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6298B1F-D889-E9D3-8EBF-03F5BF52A8E8}"/>
                </a:ext>
              </a:extLst>
            </p:cNvPr>
            <p:cNvSpPr/>
            <p:nvPr/>
          </p:nvSpPr>
          <p:spPr>
            <a:xfrm>
              <a:off x="7719772" y="2420865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C4E2027-12A6-ECFB-46E7-9B3CF25A2304}"/>
                </a:ext>
              </a:extLst>
            </p:cNvPr>
            <p:cNvSpPr/>
            <p:nvPr/>
          </p:nvSpPr>
          <p:spPr>
            <a:xfrm>
              <a:off x="7761147" y="2460389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A844C55-2E27-9D28-0160-E6173EADF57F}"/>
                </a:ext>
              </a:extLst>
            </p:cNvPr>
            <p:cNvSpPr/>
            <p:nvPr/>
          </p:nvSpPr>
          <p:spPr>
            <a:xfrm>
              <a:off x="7779234" y="2420006"/>
              <a:ext cx="32922" cy="49407"/>
            </a:xfrm>
            <a:custGeom>
              <a:avLst/>
              <a:gdLst>
                <a:gd name="connsiteX0" fmla="*/ 16461 w 32922"/>
                <a:gd name="connsiteY0" fmla="*/ 5103 h 49407"/>
                <a:gd name="connsiteX1" fmla="*/ 8965 w 32922"/>
                <a:gd name="connsiteY1" fmla="*/ 10017 h 49407"/>
                <a:gd name="connsiteX2" fmla="*/ 6476 w 32922"/>
                <a:gd name="connsiteY2" fmla="*/ 24720 h 49407"/>
                <a:gd name="connsiteX3" fmla="*/ 8965 w 32922"/>
                <a:gd name="connsiteY3" fmla="*/ 39430 h 49407"/>
                <a:gd name="connsiteX4" fmla="*/ 16461 w 32922"/>
                <a:gd name="connsiteY4" fmla="*/ 44305 h 49407"/>
                <a:gd name="connsiteX5" fmla="*/ 23958 w 32922"/>
                <a:gd name="connsiteY5" fmla="*/ 39430 h 49407"/>
                <a:gd name="connsiteX6" fmla="*/ 26478 w 32922"/>
                <a:gd name="connsiteY6" fmla="*/ 24720 h 49407"/>
                <a:gd name="connsiteX7" fmla="*/ 23958 w 32922"/>
                <a:gd name="connsiteY7" fmla="*/ 10017 h 49407"/>
                <a:gd name="connsiteX8" fmla="*/ 16461 w 32922"/>
                <a:gd name="connsiteY8" fmla="*/ 5103 h 49407"/>
                <a:gd name="connsiteX9" fmla="*/ 16461 w 32922"/>
                <a:gd name="connsiteY9" fmla="*/ 0 h 49407"/>
                <a:gd name="connsiteX10" fmla="*/ 28679 w 32922"/>
                <a:gd name="connsiteY10" fmla="*/ 6347 h 49407"/>
                <a:gd name="connsiteX11" fmla="*/ 32922 w 32922"/>
                <a:gd name="connsiteY11" fmla="*/ 24720 h 49407"/>
                <a:gd name="connsiteX12" fmla="*/ 28679 w 32922"/>
                <a:gd name="connsiteY12" fmla="*/ 43092 h 49407"/>
                <a:gd name="connsiteX13" fmla="*/ 16461 w 32922"/>
                <a:gd name="connsiteY13" fmla="*/ 49408 h 49407"/>
                <a:gd name="connsiteX14" fmla="*/ 4212 w 32922"/>
                <a:gd name="connsiteY14" fmla="*/ 43092 h 49407"/>
                <a:gd name="connsiteX15" fmla="*/ 0 w 32922"/>
                <a:gd name="connsiteY15" fmla="*/ 24720 h 49407"/>
                <a:gd name="connsiteX16" fmla="*/ 4212 w 32922"/>
                <a:gd name="connsiteY16" fmla="*/ 6347 h 49407"/>
                <a:gd name="connsiteX17" fmla="*/ 16461 w 32922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07">
                  <a:moveTo>
                    <a:pt x="16461" y="5103"/>
                  </a:moveTo>
                  <a:cubicBezTo>
                    <a:pt x="13143" y="5103"/>
                    <a:pt x="10645" y="6741"/>
                    <a:pt x="8965" y="10017"/>
                  </a:cubicBezTo>
                  <a:cubicBezTo>
                    <a:pt x="7306" y="13269"/>
                    <a:pt x="6476" y="18168"/>
                    <a:pt x="6476" y="24720"/>
                  </a:cubicBezTo>
                  <a:cubicBezTo>
                    <a:pt x="6476" y="31248"/>
                    <a:pt x="7306" y="36154"/>
                    <a:pt x="8965" y="39430"/>
                  </a:cubicBezTo>
                  <a:cubicBezTo>
                    <a:pt x="10645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8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8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8" y="10560"/>
                    <a:pt x="32922" y="16679"/>
                    <a:pt x="32922" y="24720"/>
                  </a:cubicBezTo>
                  <a:cubicBezTo>
                    <a:pt x="32922" y="32736"/>
                    <a:pt x="31508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2" y="43092"/>
                  </a:cubicBezTo>
                  <a:cubicBezTo>
                    <a:pt x="1404" y="38863"/>
                    <a:pt x="0" y="32736"/>
                    <a:pt x="0" y="24720"/>
                  </a:cubicBezTo>
                  <a:cubicBezTo>
                    <a:pt x="0" y="16679"/>
                    <a:pt x="1404" y="10560"/>
                    <a:pt x="4212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127EC73-2C44-B132-F6AD-F77955B7FDD8}"/>
                </a:ext>
              </a:extLst>
            </p:cNvPr>
            <p:cNvSpPr/>
            <p:nvPr/>
          </p:nvSpPr>
          <p:spPr>
            <a:xfrm>
              <a:off x="7912250" y="2445301"/>
              <a:ext cx="40899" cy="5425"/>
            </a:xfrm>
            <a:custGeom>
              <a:avLst/>
              <a:gdLst>
                <a:gd name="connsiteX0" fmla="*/ 0 w 40899"/>
                <a:gd name="connsiteY0" fmla="*/ 0 h 5425"/>
                <a:gd name="connsiteX1" fmla="*/ 40900 w 40899"/>
                <a:gd name="connsiteY1" fmla="*/ 0 h 5425"/>
                <a:gd name="connsiteX2" fmla="*/ 40900 w 40899"/>
                <a:gd name="connsiteY2" fmla="*/ 5426 h 5425"/>
                <a:gd name="connsiteX3" fmla="*/ 0 w 40899"/>
                <a:gd name="connsiteY3" fmla="*/ 5426 h 5425"/>
                <a:gd name="connsiteX4" fmla="*/ 0 w 40899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9" h="5425">
                  <a:moveTo>
                    <a:pt x="0" y="0"/>
                  </a:moveTo>
                  <a:lnTo>
                    <a:pt x="40900" y="0"/>
                  </a:lnTo>
                  <a:lnTo>
                    <a:pt x="40900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ED2F158-76F2-D44B-E1CC-B51A4F09F612}"/>
                </a:ext>
              </a:extLst>
            </p:cNvPr>
            <p:cNvSpPr/>
            <p:nvPr/>
          </p:nvSpPr>
          <p:spPr>
            <a:xfrm>
              <a:off x="7964380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52D4D66-EE5D-8398-6F15-76F78E55B973}"/>
                </a:ext>
              </a:extLst>
            </p:cNvPr>
            <p:cNvSpPr/>
            <p:nvPr/>
          </p:nvSpPr>
          <p:spPr>
            <a:xfrm>
              <a:off x="8008621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A60C6EA-7A13-642A-4E87-8349856A043F}"/>
                </a:ext>
              </a:extLst>
            </p:cNvPr>
            <p:cNvSpPr/>
            <p:nvPr/>
          </p:nvSpPr>
          <p:spPr>
            <a:xfrm>
              <a:off x="8027443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1 w 30814"/>
                <a:gd name="connsiteY1" fmla="*/ 0 h 48549"/>
                <a:gd name="connsiteX2" fmla="*/ 27311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2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86FB281-D732-DBF6-161A-73D5A153399D}"/>
                </a:ext>
              </a:extLst>
            </p:cNvPr>
            <p:cNvSpPr/>
            <p:nvPr/>
          </p:nvSpPr>
          <p:spPr>
            <a:xfrm>
              <a:off x="8184415" y="2420006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894794C-7596-80B6-18ED-748861352B22}"/>
                </a:ext>
              </a:extLst>
            </p:cNvPr>
            <p:cNvSpPr/>
            <p:nvPr/>
          </p:nvSpPr>
          <p:spPr>
            <a:xfrm>
              <a:off x="8228665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D6CA670-C564-B769-61A3-E6F5AFD965F4}"/>
                </a:ext>
              </a:extLst>
            </p:cNvPr>
            <p:cNvSpPr/>
            <p:nvPr/>
          </p:nvSpPr>
          <p:spPr>
            <a:xfrm>
              <a:off x="8246754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BE60DA9-FEFE-9055-C60E-8457B70FF16E}"/>
                </a:ext>
              </a:extLst>
            </p:cNvPr>
            <p:cNvSpPr/>
            <p:nvPr/>
          </p:nvSpPr>
          <p:spPr>
            <a:xfrm>
              <a:off x="8431895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585D79C-5BCC-F68B-A30D-ABD7550DE88C}"/>
                </a:ext>
              </a:extLst>
            </p:cNvPr>
            <p:cNvSpPr/>
            <p:nvPr/>
          </p:nvSpPr>
          <p:spPr>
            <a:xfrm>
              <a:off x="8476144" y="2460389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700FF52-7ED2-F45A-C578-DD8D8647951C}"/>
                </a:ext>
              </a:extLst>
            </p:cNvPr>
            <p:cNvSpPr/>
            <p:nvPr/>
          </p:nvSpPr>
          <p:spPr>
            <a:xfrm>
              <a:off x="8494966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53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03 w 30814"/>
                <a:gd name="connsiteY15" fmla="*/ 43131 h 48549"/>
                <a:gd name="connsiteX16" fmla="*/ 21144 w 30814"/>
                <a:gd name="connsiteY16" fmla="*/ 40226 h 48549"/>
                <a:gd name="connsiteX17" fmla="*/ 24365 w 30814"/>
                <a:gd name="connsiteY17" fmla="*/ 32351 h 48549"/>
                <a:gd name="connsiteX18" fmla="*/ 21144 w 30814"/>
                <a:gd name="connsiteY18" fmla="*/ 24468 h 48549"/>
                <a:gd name="connsiteX19" fmla="*/ 12403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53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27" y="43131"/>
                    <a:pt x="12403" y="43131"/>
                  </a:cubicBezTo>
                  <a:cubicBezTo>
                    <a:pt x="16081" y="43131"/>
                    <a:pt x="18994" y="42163"/>
                    <a:pt x="21144" y="40226"/>
                  </a:cubicBezTo>
                  <a:cubicBezTo>
                    <a:pt x="23294" y="38296"/>
                    <a:pt x="24365" y="35666"/>
                    <a:pt x="24365" y="32351"/>
                  </a:cubicBezTo>
                  <a:cubicBezTo>
                    <a:pt x="24365" y="29035"/>
                    <a:pt x="23294" y="26405"/>
                    <a:pt x="21144" y="24468"/>
                  </a:cubicBezTo>
                  <a:cubicBezTo>
                    <a:pt x="18994" y="22530"/>
                    <a:pt x="16081" y="21562"/>
                    <a:pt x="12403" y="21562"/>
                  </a:cubicBezTo>
                  <a:cubicBezTo>
                    <a:pt x="10679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7EB9E4D-9841-1024-4D38-3077318C240B}"/>
                </a:ext>
              </a:extLst>
            </p:cNvPr>
            <p:cNvSpPr/>
            <p:nvPr/>
          </p:nvSpPr>
          <p:spPr>
            <a:xfrm>
              <a:off x="8679438" y="2420865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87B0B7F-5011-45DF-A6AD-296DFB090E62}"/>
                </a:ext>
              </a:extLst>
            </p:cNvPr>
            <p:cNvSpPr/>
            <p:nvPr/>
          </p:nvSpPr>
          <p:spPr>
            <a:xfrm>
              <a:off x="8720813" y="2460389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75D972D-5140-5ABB-0146-623648836FB3}"/>
                </a:ext>
              </a:extLst>
            </p:cNvPr>
            <p:cNvSpPr/>
            <p:nvPr/>
          </p:nvSpPr>
          <p:spPr>
            <a:xfrm>
              <a:off x="8738894" y="2420006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806" y="0"/>
                    <a:pt x="25877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77" y="47305"/>
                    <a:pt x="21806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A808421-A390-6383-6AB8-A4C4B8DA26E7}"/>
                </a:ext>
              </a:extLst>
            </p:cNvPr>
            <p:cNvSpPr/>
            <p:nvPr/>
          </p:nvSpPr>
          <p:spPr>
            <a:xfrm>
              <a:off x="8926909" y="2420865"/>
              <a:ext cx="28357" cy="47627"/>
            </a:xfrm>
            <a:custGeom>
              <a:avLst/>
              <a:gdLst>
                <a:gd name="connsiteX0" fmla="*/ 929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37 w 28357"/>
                <a:gd name="connsiteY6" fmla="*/ 0 h 47627"/>
                <a:gd name="connsiteX7" fmla="*/ 17837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9 w 28357"/>
                <a:gd name="connsiteY10" fmla="*/ 47628 h 47627"/>
                <a:gd name="connsiteX11" fmla="*/ 929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9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A357DFE-505A-916F-6EF4-12F878AD75A6}"/>
                </a:ext>
              </a:extLst>
            </p:cNvPr>
            <p:cNvSpPr/>
            <p:nvPr/>
          </p:nvSpPr>
          <p:spPr>
            <a:xfrm>
              <a:off x="8968285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AB89510-BD0B-9474-C1DF-A34C5CA3CE7A}"/>
                </a:ext>
              </a:extLst>
            </p:cNvPr>
            <p:cNvSpPr/>
            <p:nvPr/>
          </p:nvSpPr>
          <p:spPr>
            <a:xfrm>
              <a:off x="8987106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1 w 30814"/>
                <a:gd name="connsiteY1" fmla="*/ 0 h 48549"/>
                <a:gd name="connsiteX2" fmla="*/ 27311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0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BE78FB-0C63-3E1B-3038-CFD8ABF46F86}"/>
                </a:ext>
              </a:extLst>
            </p:cNvPr>
            <p:cNvSpPr/>
            <p:nvPr/>
          </p:nvSpPr>
          <p:spPr>
            <a:xfrm>
              <a:off x="8196708" y="2498552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BB5C133-656B-071E-CC99-97FCA8540E99}"/>
                </a:ext>
              </a:extLst>
            </p:cNvPr>
            <p:cNvSpPr/>
            <p:nvPr/>
          </p:nvSpPr>
          <p:spPr>
            <a:xfrm>
              <a:off x="8242029" y="2518483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6E56D93-4DF9-8B2B-C927-BC9DF18EF5C5}"/>
                </a:ext>
              </a:extLst>
            </p:cNvPr>
            <p:cNvSpPr/>
            <p:nvPr/>
          </p:nvSpPr>
          <p:spPr>
            <a:xfrm>
              <a:off x="7447009" y="2364480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73F68CF-0D52-3050-6B6F-027992FE69B9}"/>
                </a:ext>
              </a:extLst>
            </p:cNvPr>
            <p:cNvSpPr/>
            <p:nvPr/>
          </p:nvSpPr>
          <p:spPr>
            <a:xfrm>
              <a:off x="7447009" y="2117685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158EF55-E55F-0912-E500-7C62BB47B51E}"/>
                </a:ext>
              </a:extLst>
            </p:cNvPr>
            <p:cNvSpPr/>
            <p:nvPr/>
          </p:nvSpPr>
          <p:spPr>
            <a:xfrm>
              <a:off x="7447009" y="187089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59B8FD9-0240-C3F3-0757-7F915E28A60A}"/>
                </a:ext>
              </a:extLst>
            </p:cNvPr>
            <p:cNvSpPr/>
            <p:nvPr/>
          </p:nvSpPr>
          <p:spPr>
            <a:xfrm>
              <a:off x="7447009" y="162410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C51EC909-97C0-256A-A383-6C50076248CC}"/>
                </a:ext>
              </a:extLst>
            </p:cNvPr>
            <p:cNvSpPr/>
            <p:nvPr/>
          </p:nvSpPr>
          <p:spPr>
            <a:xfrm>
              <a:off x="7447009" y="137731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6ABC5A6-A501-88C1-B117-76183F6638E7}"/>
                </a:ext>
              </a:extLst>
            </p:cNvPr>
            <p:cNvSpPr/>
            <p:nvPr/>
          </p:nvSpPr>
          <p:spPr>
            <a:xfrm>
              <a:off x="7447009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1A2B8E5-0BC5-5382-073C-73A3C15DC4DA}"/>
                </a:ext>
              </a:extLst>
            </p:cNvPr>
            <p:cNvSpPr/>
            <p:nvPr/>
          </p:nvSpPr>
          <p:spPr>
            <a:xfrm>
              <a:off x="7447009" y="2364480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4A6AB64-F12A-F066-6489-16896608AA82}"/>
                </a:ext>
              </a:extLst>
            </p:cNvPr>
            <p:cNvSpPr/>
            <p:nvPr/>
          </p:nvSpPr>
          <p:spPr>
            <a:xfrm>
              <a:off x="7447009" y="2117685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B6F61C8-2750-29BE-BD7D-B4A32D10AE16}"/>
                </a:ext>
              </a:extLst>
            </p:cNvPr>
            <p:cNvSpPr/>
            <p:nvPr/>
          </p:nvSpPr>
          <p:spPr>
            <a:xfrm>
              <a:off x="7447009" y="187089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B715FA12-9AA3-F97C-127C-616182084F0C}"/>
                </a:ext>
              </a:extLst>
            </p:cNvPr>
            <p:cNvSpPr/>
            <p:nvPr/>
          </p:nvSpPr>
          <p:spPr>
            <a:xfrm>
              <a:off x="7447009" y="162410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2AE86C0B-5140-4F23-A873-5F66DCC1357D}"/>
                </a:ext>
              </a:extLst>
            </p:cNvPr>
            <p:cNvSpPr/>
            <p:nvPr/>
          </p:nvSpPr>
          <p:spPr>
            <a:xfrm>
              <a:off x="7447009" y="137731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42321C5-8D88-5365-926C-7D395939A411}"/>
                </a:ext>
              </a:extLst>
            </p:cNvPr>
            <p:cNvSpPr/>
            <p:nvPr/>
          </p:nvSpPr>
          <p:spPr>
            <a:xfrm>
              <a:off x="7271277" y="2365102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4C51B3F-ECCA-67A0-8A49-16297F276468}"/>
                </a:ext>
              </a:extLst>
            </p:cNvPr>
            <p:cNvSpPr/>
            <p:nvPr/>
          </p:nvSpPr>
          <p:spPr>
            <a:xfrm>
              <a:off x="7326275" y="2340666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4EC1D22-2CCA-AF39-09C8-55B8EF6BDE43}"/>
                </a:ext>
              </a:extLst>
            </p:cNvPr>
            <p:cNvSpPr/>
            <p:nvPr/>
          </p:nvSpPr>
          <p:spPr>
            <a:xfrm>
              <a:off x="7367650" y="2380190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CCC6826A-7349-09C3-4F73-FD8D67CDE9ED}"/>
                </a:ext>
              </a:extLst>
            </p:cNvPr>
            <p:cNvSpPr/>
            <p:nvPr/>
          </p:nvSpPr>
          <p:spPr>
            <a:xfrm>
              <a:off x="7385738" y="2339800"/>
              <a:ext cx="32921" cy="49415"/>
            </a:xfrm>
            <a:custGeom>
              <a:avLst/>
              <a:gdLst>
                <a:gd name="connsiteX0" fmla="*/ 16460 w 32921"/>
                <a:gd name="connsiteY0" fmla="*/ 5111 h 49415"/>
                <a:gd name="connsiteX1" fmla="*/ 8964 w 32921"/>
                <a:gd name="connsiteY1" fmla="*/ 10017 h 49415"/>
                <a:gd name="connsiteX2" fmla="*/ 6476 w 32921"/>
                <a:gd name="connsiteY2" fmla="*/ 24727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7 h 49415"/>
                <a:gd name="connsiteX7" fmla="*/ 23957 w 32921"/>
                <a:gd name="connsiteY7" fmla="*/ 10017 h 49415"/>
                <a:gd name="connsiteX8" fmla="*/ 16460 w 32921"/>
                <a:gd name="connsiteY8" fmla="*/ 5111 h 49415"/>
                <a:gd name="connsiteX9" fmla="*/ 16460 w 32921"/>
                <a:gd name="connsiteY9" fmla="*/ 0 h 49415"/>
                <a:gd name="connsiteX10" fmla="*/ 28678 w 32921"/>
                <a:gd name="connsiteY10" fmla="*/ 6355 h 49415"/>
                <a:gd name="connsiteX11" fmla="*/ 32921 w 32921"/>
                <a:gd name="connsiteY11" fmla="*/ 24727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7 h 49415"/>
                <a:gd name="connsiteX16" fmla="*/ 4211 w 32921"/>
                <a:gd name="connsiteY16" fmla="*/ 6355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11"/>
                  </a:moveTo>
                  <a:cubicBezTo>
                    <a:pt x="13143" y="5111"/>
                    <a:pt x="10644" y="6749"/>
                    <a:pt x="8964" y="10017"/>
                  </a:cubicBezTo>
                  <a:cubicBezTo>
                    <a:pt x="7305" y="13269"/>
                    <a:pt x="6476" y="18175"/>
                    <a:pt x="6476" y="24727"/>
                  </a:cubicBezTo>
                  <a:cubicBezTo>
                    <a:pt x="6476" y="31256"/>
                    <a:pt x="7305" y="36162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62"/>
                    <a:pt x="26477" y="31256"/>
                    <a:pt x="26477" y="24727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9"/>
                    <a:pt x="19799" y="5111"/>
                    <a:pt x="16460" y="5111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55"/>
                  </a:cubicBezTo>
                  <a:cubicBezTo>
                    <a:pt x="31507" y="10568"/>
                    <a:pt x="32921" y="16687"/>
                    <a:pt x="32921" y="24727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7"/>
                  </a:cubicBezTo>
                  <a:cubicBezTo>
                    <a:pt x="0" y="16687"/>
                    <a:pt x="1403" y="10568"/>
                    <a:pt x="4211" y="6355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3A235DC5-DD3D-A094-3F8F-6EC9DB8FD9EE}"/>
                </a:ext>
              </a:extLst>
            </p:cNvPr>
            <p:cNvSpPr/>
            <p:nvPr/>
          </p:nvSpPr>
          <p:spPr>
            <a:xfrm>
              <a:off x="7272649" y="2118307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71AA9DCA-B416-59F1-7CB0-726BF4E1F33B}"/>
                </a:ext>
              </a:extLst>
            </p:cNvPr>
            <p:cNvSpPr/>
            <p:nvPr/>
          </p:nvSpPr>
          <p:spPr>
            <a:xfrm>
              <a:off x="7324775" y="2093013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0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6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0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6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F665D9DA-5291-9C51-9CC7-0DFAAC9FDA54}"/>
                </a:ext>
              </a:extLst>
            </p:cNvPr>
            <p:cNvSpPr/>
            <p:nvPr/>
          </p:nvSpPr>
          <p:spPr>
            <a:xfrm>
              <a:off x="7369022" y="2133396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2DE8434-5FC8-3CBA-A670-3DF0C9A1A70A}"/>
                </a:ext>
              </a:extLst>
            </p:cNvPr>
            <p:cNvSpPr/>
            <p:nvPr/>
          </p:nvSpPr>
          <p:spPr>
            <a:xfrm>
              <a:off x="7387843" y="2093874"/>
              <a:ext cx="30816" cy="48554"/>
            </a:xfrm>
            <a:custGeom>
              <a:avLst/>
              <a:gdLst>
                <a:gd name="connsiteX0" fmla="*/ 2010 w 30816"/>
                <a:gd name="connsiteY0" fmla="*/ 0 h 48554"/>
                <a:gd name="connsiteX1" fmla="*/ 27307 w 30816"/>
                <a:gd name="connsiteY1" fmla="*/ 0 h 48554"/>
                <a:gd name="connsiteX2" fmla="*/ 27307 w 30816"/>
                <a:gd name="connsiteY2" fmla="*/ 5423 h 48554"/>
                <a:gd name="connsiteX3" fmla="*/ 7911 w 30816"/>
                <a:gd name="connsiteY3" fmla="*/ 5423 h 48554"/>
                <a:gd name="connsiteX4" fmla="*/ 7911 w 30816"/>
                <a:gd name="connsiteY4" fmla="*/ 17101 h 48554"/>
                <a:gd name="connsiteX5" fmla="*/ 10719 w 30816"/>
                <a:gd name="connsiteY5" fmla="*/ 16400 h 48554"/>
                <a:gd name="connsiteX6" fmla="*/ 13526 w 30816"/>
                <a:gd name="connsiteY6" fmla="*/ 16141 h 48554"/>
                <a:gd name="connsiteX7" fmla="*/ 26159 w 30816"/>
                <a:gd name="connsiteY7" fmla="*/ 20511 h 48554"/>
                <a:gd name="connsiteX8" fmla="*/ 30816 w 30816"/>
                <a:gd name="connsiteY8" fmla="*/ 32347 h 48554"/>
                <a:gd name="connsiteX9" fmla="*/ 26032 w 30816"/>
                <a:gd name="connsiteY9" fmla="*/ 44309 h 48554"/>
                <a:gd name="connsiteX10" fmla="*/ 12537 w 30816"/>
                <a:gd name="connsiteY10" fmla="*/ 48554 h 48554"/>
                <a:gd name="connsiteX11" fmla="*/ 6413 w 30816"/>
                <a:gd name="connsiteY11" fmla="*/ 48042 h 48554"/>
                <a:gd name="connsiteX12" fmla="*/ 0 w 30816"/>
                <a:gd name="connsiteY12" fmla="*/ 46514 h 48554"/>
                <a:gd name="connsiteX13" fmla="*/ 0 w 30816"/>
                <a:gd name="connsiteY13" fmla="*/ 40033 h 48554"/>
                <a:gd name="connsiteX14" fmla="*/ 5934 w 30816"/>
                <a:gd name="connsiteY14" fmla="*/ 42364 h 48554"/>
                <a:gd name="connsiteX15" fmla="*/ 12409 w 30816"/>
                <a:gd name="connsiteY15" fmla="*/ 43128 h 48554"/>
                <a:gd name="connsiteX16" fmla="*/ 21151 w 30816"/>
                <a:gd name="connsiteY16" fmla="*/ 40230 h 48554"/>
                <a:gd name="connsiteX17" fmla="*/ 24372 w 30816"/>
                <a:gd name="connsiteY17" fmla="*/ 32347 h 48554"/>
                <a:gd name="connsiteX18" fmla="*/ 21151 w 30816"/>
                <a:gd name="connsiteY18" fmla="*/ 24464 h 48554"/>
                <a:gd name="connsiteX19" fmla="*/ 12409 w 30816"/>
                <a:gd name="connsiteY19" fmla="*/ 21566 h 48554"/>
                <a:gd name="connsiteX20" fmla="*/ 7242 w 30816"/>
                <a:gd name="connsiteY20" fmla="*/ 22141 h 48554"/>
                <a:gd name="connsiteX21" fmla="*/ 2010 w 30816"/>
                <a:gd name="connsiteY21" fmla="*/ 23929 h 48554"/>
                <a:gd name="connsiteX22" fmla="*/ 2010 w 30816"/>
                <a:gd name="connsiteY22" fmla="*/ 0 h 4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4">
                  <a:moveTo>
                    <a:pt x="2010" y="0"/>
                  </a:moveTo>
                  <a:lnTo>
                    <a:pt x="27307" y="0"/>
                  </a:lnTo>
                  <a:lnTo>
                    <a:pt x="27307" y="5423"/>
                  </a:lnTo>
                  <a:lnTo>
                    <a:pt x="7911" y="5423"/>
                  </a:lnTo>
                  <a:lnTo>
                    <a:pt x="7911" y="17101"/>
                  </a:lnTo>
                  <a:cubicBezTo>
                    <a:pt x="8848" y="16778"/>
                    <a:pt x="9783" y="16550"/>
                    <a:pt x="10719" y="16400"/>
                  </a:cubicBezTo>
                  <a:cubicBezTo>
                    <a:pt x="11655" y="16227"/>
                    <a:pt x="12591" y="16141"/>
                    <a:pt x="13526" y="16141"/>
                  </a:cubicBezTo>
                  <a:cubicBezTo>
                    <a:pt x="18843" y="16141"/>
                    <a:pt x="23054" y="17597"/>
                    <a:pt x="26159" y="20511"/>
                  </a:cubicBezTo>
                  <a:cubicBezTo>
                    <a:pt x="29264" y="23425"/>
                    <a:pt x="30816" y="27370"/>
                    <a:pt x="30816" y="32347"/>
                  </a:cubicBezTo>
                  <a:cubicBezTo>
                    <a:pt x="30816" y="37474"/>
                    <a:pt x="29222" y="41459"/>
                    <a:pt x="26032" y="44309"/>
                  </a:cubicBezTo>
                  <a:cubicBezTo>
                    <a:pt x="22841" y="47137"/>
                    <a:pt x="18343" y="48554"/>
                    <a:pt x="12537" y="48554"/>
                  </a:cubicBezTo>
                  <a:cubicBezTo>
                    <a:pt x="10538" y="48554"/>
                    <a:pt x="8496" y="48381"/>
                    <a:pt x="6413" y="48042"/>
                  </a:cubicBezTo>
                  <a:cubicBezTo>
                    <a:pt x="4349" y="47704"/>
                    <a:pt x="2212" y="47192"/>
                    <a:pt x="0" y="46514"/>
                  </a:cubicBezTo>
                  <a:lnTo>
                    <a:pt x="0" y="40033"/>
                  </a:lnTo>
                  <a:cubicBezTo>
                    <a:pt x="1914" y="41081"/>
                    <a:pt x="3892" y="41852"/>
                    <a:pt x="5934" y="42364"/>
                  </a:cubicBezTo>
                  <a:cubicBezTo>
                    <a:pt x="7976" y="42876"/>
                    <a:pt x="10134" y="43128"/>
                    <a:pt x="12409" y="43128"/>
                  </a:cubicBezTo>
                  <a:cubicBezTo>
                    <a:pt x="16089" y="43128"/>
                    <a:pt x="19002" y="42160"/>
                    <a:pt x="21151" y="40230"/>
                  </a:cubicBezTo>
                  <a:cubicBezTo>
                    <a:pt x="23298" y="38293"/>
                    <a:pt x="24372" y="35663"/>
                    <a:pt x="24372" y="32347"/>
                  </a:cubicBezTo>
                  <a:cubicBezTo>
                    <a:pt x="24372" y="29032"/>
                    <a:pt x="23298" y="26402"/>
                    <a:pt x="21151" y="24464"/>
                  </a:cubicBezTo>
                  <a:cubicBezTo>
                    <a:pt x="19002" y="22535"/>
                    <a:pt x="16089" y="21566"/>
                    <a:pt x="12409" y="21566"/>
                  </a:cubicBezTo>
                  <a:cubicBezTo>
                    <a:pt x="10687" y="21566"/>
                    <a:pt x="8964" y="21755"/>
                    <a:pt x="7242" y="22141"/>
                  </a:cubicBezTo>
                  <a:cubicBezTo>
                    <a:pt x="5540" y="22527"/>
                    <a:pt x="3797" y="23118"/>
                    <a:pt x="2010" y="23929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70965F4C-EDC9-2FF6-9A01-5BF2539B699B}"/>
                </a:ext>
              </a:extLst>
            </p:cNvPr>
            <p:cNvSpPr/>
            <p:nvPr/>
          </p:nvSpPr>
          <p:spPr>
            <a:xfrm>
              <a:off x="7323403" y="1846223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9" y="43098"/>
                  </a:cubicBezTo>
                  <a:cubicBezTo>
                    <a:pt x="25872" y="47309"/>
                    <a:pt x="21799" y="49415"/>
                    <a:pt x="16461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2792BC8D-A0E4-8BF1-5836-29C50AD5AE06}"/>
                </a:ext>
              </a:extLst>
            </p:cNvPr>
            <p:cNvSpPr/>
            <p:nvPr/>
          </p:nvSpPr>
          <p:spPr>
            <a:xfrm>
              <a:off x="7367650" y="1886609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9C3E84CC-E639-DF47-81DC-10978F0E38B9}"/>
                </a:ext>
              </a:extLst>
            </p:cNvPr>
            <p:cNvSpPr/>
            <p:nvPr/>
          </p:nvSpPr>
          <p:spPr>
            <a:xfrm>
              <a:off x="7385738" y="1846223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C8A68231-5A9F-BBC7-78F4-240015D56051}"/>
                </a:ext>
              </a:extLst>
            </p:cNvPr>
            <p:cNvSpPr/>
            <p:nvPr/>
          </p:nvSpPr>
          <p:spPr>
            <a:xfrm>
              <a:off x="7324775" y="1599433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878785D0-E7AA-2B77-88F0-8D31BD1CB38F}"/>
                </a:ext>
              </a:extLst>
            </p:cNvPr>
            <p:cNvSpPr/>
            <p:nvPr/>
          </p:nvSpPr>
          <p:spPr>
            <a:xfrm>
              <a:off x="7369022" y="1639819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2E5EFEE6-33E1-75BD-C614-E1D39D181545}"/>
                </a:ext>
              </a:extLst>
            </p:cNvPr>
            <p:cNvSpPr/>
            <p:nvPr/>
          </p:nvSpPr>
          <p:spPr>
            <a:xfrm>
              <a:off x="7387843" y="1600294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40"/>
                  </a:cubicBezTo>
                  <a:cubicBezTo>
                    <a:pt x="5540" y="22523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0BA3C85E-41DA-465F-7951-5D7F08A5BE53}"/>
                </a:ext>
              </a:extLst>
            </p:cNvPr>
            <p:cNvSpPr/>
            <p:nvPr/>
          </p:nvSpPr>
          <p:spPr>
            <a:xfrm>
              <a:off x="7326275" y="1353504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D6448DAF-5AED-6EB8-A0B7-8D7CA2164A4F}"/>
                </a:ext>
              </a:extLst>
            </p:cNvPr>
            <p:cNvSpPr/>
            <p:nvPr/>
          </p:nvSpPr>
          <p:spPr>
            <a:xfrm>
              <a:off x="7367650" y="1393028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D81C3F1-6A0A-E8F5-9AFA-3F60D38425CC}"/>
                </a:ext>
              </a:extLst>
            </p:cNvPr>
            <p:cNvSpPr/>
            <p:nvPr/>
          </p:nvSpPr>
          <p:spPr>
            <a:xfrm>
              <a:off x="7385738" y="1352642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505D66B7-5946-E657-C78E-0112515ED9CD}"/>
                </a:ext>
              </a:extLst>
            </p:cNvPr>
            <p:cNvSpPr/>
            <p:nvPr/>
          </p:nvSpPr>
          <p:spPr>
            <a:xfrm>
              <a:off x="7182530" y="1870296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CBB7DACB-D360-1EC6-5B45-3A73FFEDD02C}"/>
                </a:ext>
              </a:extLst>
            </p:cNvPr>
            <p:cNvSpPr/>
            <p:nvPr/>
          </p:nvSpPr>
          <p:spPr>
            <a:xfrm>
              <a:off x="7202460" y="1841477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A11AA96-7544-52EC-CB33-8F6F3D9C288A}"/>
              </a:ext>
            </a:extLst>
          </p:cNvPr>
          <p:cNvGrpSpPr/>
          <p:nvPr/>
        </p:nvGrpSpPr>
        <p:grpSpPr>
          <a:xfrm>
            <a:off x="2175829" y="2313326"/>
            <a:ext cx="28350" cy="493580"/>
            <a:chOff x="8217868" y="1377318"/>
            <a:chExt cx="28350" cy="493580"/>
          </a:xfrm>
        </p:grpSpPr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C0A3FD7E-1147-2E58-D0E7-FA7BD0F52532}"/>
                </a:ext>
              </a:extLst>
            </p:cNvPr>
            <p:cNvSpPr/>
            <p:nvPr/>
          </p:nvSpPr>
          <p:spPr>
            <a:xfrm>
              <a:off x="8232043" y="1377318"/>
              <a:ext cx="787" cy="493580"/>
            </a:xfrm>
            <a:custGeom>
              <a:avLst/>
              <a:gdLst>
                <a:gd name="connsiteX0" fmla="*/ 0 w 787"/>
                <a:gd name="connsiteY0" fmla="*/ 493581 h 493580"/>
                <a:gd name="connsiteX1" fmla="*/ 0 w 787"/>
                <a:gd name="connsiteY1" fmla="*/ 0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493580">
                  <a:moveTo>
                    <a:pt x="0" y="49358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5C17047D-4D59-2628-0F62-CFC75163F92B}"/>
                </a:ext>
              </a:extLst>
            </p:cNvPr>
            <p:cNvSpPr/>
            <p:nvPr/>
          </p:nvSpPr>
          <p:spPr>
            <a:xfrm>
              <a:off x="8232043" y="1377318"/>
              <a:ext cx="787" cy="493580"/>
            </a:xfrm>
            <a:custGeom>
              <a:avLst/>
              <a:gdLst>
                <a:gd name="connsiteX0" fmla="*/ 0 w 787"/>
                <a:gd name="connsiteY0" fmla="*/ 0 h 493580"/>
                <a:gd name="connsiteX1" fmla="*/ 0 w 787"/>
                <a:gd name="connsiteY1" fmla="*/ 493581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493580">
                  <a:moveTo>
                    <a:pt x="0" y="0"/>
                  </a:moveTo>
                  <a:lnTo>
                    <a:pt x="0" y="493581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448511E1-2590-A875-E5B1-AAB840A64F90}"/>
                </a:ext>
              </a:extLst>
            </p:cNvPr>
            <p:cNvSpPr/>
            <p:nvPr/>
          </p:nvSpPr>
          <p:spPr>
            <a:xfrm>
              <a:off x="8217868" y="1377318"/>
              <a:ext cx="28350" cy="28350"/>
            </a:xfrm>
            <a:custGeom>
              <a:avLst/>
              <a:gdLst>
                <a:gd name="connsiteX0" fmla="*/ 0 w 28350"/>
                <a:gd name="connsiteY0" fmla="*/ 28350 h 28350"/>
                <a:gd name="connsiteX1" fmla="*/ 14175 w 28350"/>
                <a:gd name="connsiteY1" fmla="*/ 0 h 28350"/>
                <a:gd name="connsiteX2" fmla="*/ 28350 w 28350"/>
                <a:gd name="connsiteY2" fmla="*/ 28350 h 2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50" h="28350">
                  <a:moveTo>
                    <a:pt x="0" y="28350"/>
                  </a:moveTo>
                  <a:lnTo>
                    <a:pt x="14175" y="0"/>
                  </a:lnTo>
                  <a:lnTo>
                    <a:pt x="28350" y="2835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0B1A66-ACD4-7229-F713-A0BBCEDCD59B}"/>
              </a:ext>
            </a:extLst>
          </p:cNvPr>
          <p:cNvGrpSpPr/>
          <p:nvPr/>
        </p:nvGrpSpPr>
        <p:grpSpPr>
          <a:xfrm>
            <a:off x="2190004" y="2800114"/>
            <a:ext cx="493518" cy="28346"/>
            <a:chOff x="8232043" y="1864106"/>
            <a:chExt cx="493518" cy="28346"/>
          </a:xfrm>
        </p:grpSpPr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6437C356-170B-C6F1-6CA4-33C222B6965D}"/>
                </a:ext>
              </a:extLst>
            </p:cNvPr>
            <p:cNvSpPr/>
            <p:nvPr/>
          </p:nvSpPr>
          <p:spPr>
            <a:xfrm>
              <a:off x="8232043" y="1870898"/>
              <a:ext cx="493518" cy="7830"/>
            </a:xfrm>
            <a:custGeom>
              <a:avLst/>
              <a:gdLst>
                <a:gd name="connsiteX0" fmla="*/ 0 w 493518"/>
                <a:gd name="connsiteY0" fmla="*/ 0 h 7830"/>
                <a:gd name="connsiteX1" fmla="*/ 493518 w 493518"/>
                <a:gd name="connsiteY1" fmla="*/ 7831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18" h="7830">
                  <a:moveTo>
                    <a:pt x="0" y="0"/>
                  </a:moveTo>
                  <a:lnTo>
                    <a:pt x="493518" y="783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AE92AC4-9D08-8BE7-D144-EF61BDF948A7}"/>
                </a:ext>
              </a:extLst>
            </p:cNvPr>
            <p:cNvSpPr/>
            <p:nvPr/>
          </p:nvSpPr>
          <p:spPr>
            <a:xfrm>
              <a:off x="8696991" y="1864106"/>
              <a:ext cx="28570" cy="28346"/>
            </a:xfrm>
            <a:custGeom>
              <a:avLst/>
              <a:gdLst>
                <a:gd name="connsiteX0" fmla="*/ 449 w 28570"/>
                <a:gd name="connsiteY0" fmla="*/ 0 h 28346"/>
                <a:gd name="connsiteX1" fmla="*/ 28570 w 28570"/>
                <a:gd name="connsiteY1" fmla="*/ 14623 h 28346"/>
                <a:gd name="connsiteX2" fmla="*/ 0 w 28570"/>
                <a:gd name="connsiteY2" fmla="*/ 28347 h 2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0" h="28346">
                  <a:moveTo>
                    <a:pt x="449" y="0"/>
                  </a:moveTo>
                  <a:lnTo>
                    <a:pt x="28570" y="14623"/>
                  </a:lnTo>
                  <a:lnTo>
                    <a:pt x="0" y="28347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1FDF94C7-081E-29B8-BCCD-5880F7E9707D}"/>
                </a:ext>
              </a:extLst>
            </p:cNvPr>
            <p:cNvSpPr/>
            <p:nvPr/>
          </p:nvSpPr>
          <p:spPr>
            <a:xfrm>
              <a:off x="8232043" y="1870898"/>
              <a:ext cx="493518" cy="7830"/>
            </a:xfrm>
            <a:custGeom>
              <a:avLst/>
              <a:gdLst>
                <a:gd name="connsiteX0" fmla="*/ 493518 w 493518"/>
                <a:gd name="connsiteY0" fmla="*/ 7831 h 7830"/>
                <a:gd name="connsiteX1" fmla="*/ 0 w 493518"/>
                <a:gd name="connsiteY1" fmla="*/ 0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18" h="7830">
                  <a:moveTo>
                    <a:pt x="493518" y="783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8AABCFA3-A7EC-B976-D90D-A7E92812B8E2}"/>
                  </a:ext>
                </a:extLst>
              </p:cNvPr>
              <p:cNvSpPr txBox="1"/>
              <p:nvPr/>
            </p:nvSpPr>
            <p:spPr bwMode="gray">
              <a:xfrm>
                <a:off x="4716427" y="3510762"/>
                <a:ext cx="1721274" cy="289098"/>
              </a:xfrm>
              <a:prstGeom prst="up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800" b="1" i="0" smtClean="0"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sz="800" b="1" dirty="0"/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8AABCFA3-A7EC-B976-D90D-A7E92812B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16427" y="3510762"/>
                <a:ext cx="1721274" cy="289098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1" name="Group 350">
            <a:extLst>
              <a:ext uri="{FF2B5EF4-FFF2-40B4-BE49-F238E27FC236}">
                <a16:creationId xmlns:a16="http://schemas.microsoft.com/office/drawing/2014/main" id="{24827FB5-2BE3-1309-C461-2BB45369BE42}"/>
              </a:ext>
            </a:extLst>
          </p:cNvPr>
          <p:cNvGrpSpPr/>
          <p:nvPr/>
        </p:nvGrpSpPr>
        <p:grpSpPr>
          <a:xfrm>
            <a:off x="4608376" y="2250762"/>
            <a:ext cx="1890000" cy="1260000"/>
            <a:chOff x="7202770" y="3384082"/>
            <a:chExt cx="1890000" cy="1260000"/>
          </a:xfrm>
        </p:grpSpPr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C29916F6-6D30-B112-435A-6498D75F8F28}"/>
                </a:ext>
              </a:extLst>
            </p:cNvPr>
            <p:cNvSpPr/>
            <p:nvPr/>
          </p:nvSpPr>
          <p:spPr>
            <a:xfrm>
              <a:off x="7202770" y="3384082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DE1B17C7-45C2-2C0C-CE70-47A4CA32AC0E}"/>
                </a:ext>
              </a:extLst>
            </p:cNvPr>
            <p:cNvSpPr/>
            <p:nvPr/>
          </p:nvSpPr>
          <p:spPr>
            <a:xfrm>
              <a:off x="7485491" y="3421286"/>
              <a:ext cx="1570076" cy="1046127"/>
            </a:xfrm>
            <a:custGeom>
              <a:avLst/>
              <a:gdLst>
                <a:gd name="connsiteX0" fmla="*/ 0 w 1570076"/>
                <a:gd name="connsiteY0" fmla="*/ 1046128 h 1046127"/>
                <a:gd name="connsiteX1" fmla="*/ 1570077 w 1570076"/>
                <a:gd name="connsiteY1" fmla="*/ 1046128 h 1046127"/>
                <a:gd name="connsiteX2" fmla="*/ 1570077 w 1570076"/>
                <a:gd name="connsiteY2" fmla="*/ 0 h 1046127"/>
                <a:gd name="connsiteX3" fmla="*/ 0 w 1570076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76" h="1046127">
                  <a:moveTo>
                    <a:pt x="0" y="1046128"/>
                  </a:moveTo>
                  <a:lnTo>
                    <a:pt x="1570077" y="1046128"/>
                  </a:lnTo>
                  <a:lnTo>
                    <a:pt x="1570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248ABE9A-77BB-8F74-7634-1F676E8E42C7}"/>
                </a:ext>
              </a:extLst>
            </p:cNvPr>
            <p:cNvSpPr/>
            <p:nvPr/>
          </p:nvSpPr>
          <p:spPr>
            <a:xfrm>
              <a:off x="7530245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2FBF7116-2A7F-5457-F7A0-257A01223608}"/>
                </a:ext>
              </a:extLst>
            </p:cNvPr>
            <p:cNvSpPr/>
            <p:nvPr/>
          </p:nvSpPr>
          <p:spPr>
            <a:xfrm>
              <a:off x="7777036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AEBD0102-AD9D-A4DD-316A-0BF70E0A4D55}"/>
                </a:ext>
              </a:extLst>
            </p:cNvPr>
            <p:cNvSpPr/>
            <p:nvPr/>
          </p:nvSpPr>
          <p:spPr>
            <a:xfrm>
              <a:off x="8023825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3C3EABDD-9742-4809-E2D8-AE1B01FB8244}"/>
                </a:ext>
              </a:extLst>
            </p:cNvPr>
            <p:cNvSpPr/>
            <p:nvPr/>
          </p:nvSpPr>
          <p:spPr>
            <a:xfrm>
              <a:off x="8270620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51A0DE08-0AA4-52C1-D553-25FF961E2685}"/>
                </a:ext>
              </a:extLst>
            </p:cNvPr>
            <p:cNvSpPr/>
            <p:nvPr/>
          </p:nvSpPr>
          <p:spPr>
            <a:xfrm>
              <a:off x="8517406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F283F712-2D1A-D359-3ECE-6AA362EC2768}"/>
                </a:ext>
              </a:extLst>
            </p:cNvPr>
            <p:cNvSpPr/>
            <p:nvPr/>
          </p:nvSpPr>
          <p:spPr>
            <a:xfrm>
              <a:off x="8764193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187E0DAE-8E0D-7940-D5D8-175F0C459EA7}"/>
                </a:ext>
              </a:extLst>
            </p:cNvPr>
            <p:cNvSpPr/>
            <p:nvPr/>
          </p:nvSpPr>
          <p:spPr>
            <a:xfrm>
              <a:off x="9010988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9DEF2B94-8545-B1DE-6507-64A1EAE4FE46}"/>
                </a:ext>
              </a:extLst>
            </p:cNvPr>
            <p:cNvSpPr/>
            <p:nvPr/>
          </p:nvSpPr>
          <p:spPr>
            <a:xfrm>
              <a:off x="7485491" y="446741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3A89AE3C-1443-92D1-1C87-5B3EDDE0F24F}"/>
                </a:ext>
              </a:extLst>
            </p:cNvPr>
            <p:cNvSpPr/>
            <p:nvPr/>
          </p:nvSpPr>
          <p:spPr>
            <a:xfrm>
              <a:off x="7530245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E9BD731A-A9B7-3131-40A7-068321EC0CA9}"/>
                </a:ext>
              </a:extLst>
            </p:cNvPr>
            <p:cNvSpPr/>
            <p:nvPr/>
          </p:nvSpPr>
          <p:spPr>
            <a:xfrm>
              <a:off x="7777036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BD903036-5B5A-FC03-19D3-EFCECEFF1EB8}"/>
                </a:ext>
              </a:extLst>
            </p:cNvPr>
            <p:cNvSpPr/>
            <p:nvPr/>
          </p:nvSpPr>
          <p:spPr>
            <a:xfrm>
              <a:off x="8023825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34EFE114-7D13-B707-349F-285FC52600E8}"/>
                </a:ext>
              </a:extLst>
            </p:cNvPr>
            <p:cNvSpPr/>
            <p:nvPr/>
          </p:nvSpPr>
          <p:spPr>
            <a:xfrm>
              <a:off x="8270620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5B8CDB17-42F1-7E39-A6CE-290F3EFD979E}"/>
                </a:ext>
              </a:extLst>
            </p:cNvPr>
            <p:cNvSpPr/>
            <p:nvPr/>
          </p:nvSpPr>
          <p:spPr>
            <a:xfrm>
              <a:off x="8517406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48782910-BA55-937C-A627-D8E43AB4D01B}"/>
                </a:ext>
              </a:extLst>
            </p:cNvPr>
            <p:cNvSpPr/>
            <p:nvPr/>
          </p:nvSpPr>
          <p:spPr>
            <a:xfrm>
              <a:off x="8764193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3AD70E49-87F0-9382-C2A1-171F25756093}"/>
                </a:ext>
              </a:extLst>
            </p:cNvPr>
            <p:cNvSpPr/>
            <p:nvPr/>
          </p:nvSpPr>
          <p:spPr>
            <a:xfrm>
              <a:off x="9010988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541972DB-4770-D26C-0770-8269DE178103}"/>
                </a:ext>
              </a:extLst>
            </p:cNvPr>
            <p:cNvSpPr/>
            <p:nvPr/>
          </p:nvSpPr>
          <p:spPr>
            <a:xfrm>
              <a:off x="7457240" y="4518877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A780FA0D-DF17-D958-DE16-76C54D61D860}"/>
                </a:ext>
              </a:extLst>
            </p:cNvPr>
            <p:cNvSpPr/>
            <p:nvPr/>
          </p:nvSpPr>
          <p:spPr>
            <a:xfrm>
              <a:off x="7512237" y="4494441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61F44BDC-752B-EB79-EDF2-BD8869AF7C5E}"/>
                </a:ext>
              </a:extLst>
            </p:cNvPr>
            <p:cNvSpPr/>
            <p:nvPr/>
          </p:nvSpPr>
          <p:spPr>
            <a:xfrm>
              <a:off x="7553613" y="453396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416E9DC7-D957-84CC-E974-8C748762E9E1}"/>
                </a:ext>
              </a:extLst>
            </p:cNvPr>
            <p:cNvSpPr/>
            <p:nvPr/>
          </p:nvSpPr>
          <p:spPr>
            <a:xfrm>
              <a:off x="7572434" y="4494441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9 w 30816"/>
                <a:gd name="connsiteY7" fmla="*/ 20514 h 48549"/>
                <a:gd name="connsiteX8" fmla="*/ 30816 w 30816"/>
                <a:gd name="connsiteY8" fmla="*/ 32351 h 48549"/>
                <a:gd name="connsiteX9" fmla="*/ 26032 w 30816"/>
                <a:gd name="connsiteY9" fmla="*/ 44313 h 48549"/>
                <a:gd name="connsiteX10" fmla="*/ 12537 w 30816"/>
                <a:gd name="connsiteY10" fmla="*/ 48549 h 48549"/>
                <a:gd name="connsiteX11" fmla="*/ 6413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1 w 30816"/>
                <a:gd name="connsiteY16" fmla="*/ 40226 h 48549"/>
                <a:gd name="connsiteX17" fmla="*/ 24372 w 30816"/>
                <a:gd name="connsiteY17" fmla="*/ 32351 h 48549"/>
                <a:gd name="connsiteX18" fmla="*/ 21151 w 30816"/>
                <a:gd name="connsiteY18" fmla="*/ 24468 h 48549"/>
                <a:gd name="connsiteX19" fmla="*/ 12409 w 30816"/>
                <a:gd name="connsiteY19" fmla="*/ 21562 h 48549"/>
                <a:gd name="connsiteX20" fmla="*/ 7242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5" y="16230"/>
                    <a:pt x="12591" y="16144"/>
                    <a:pt x="13526" y="16144"/>
                  </a:cubicBezTo>
                  <a:cubicBezTo>
                    <a:pt x="18843" y="16144"/>
                    <a:pt x="23054" y="17601"/>
                    <a:pt x="26159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2" y="41462"/>
                    <a:pt x="26032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3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6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1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1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2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65DA1963-4F56-B4DA-0A01-CEC4B86CB976}"/>
                </a:ext>
              </a:extLst>
            </p:cNvPr>
            <p:cNvSpPr/>
            <p:nvPr/>
          </p:nvSpPr>
          <p:spPr>
            <a:xfrm>
              <a:off x="7703345" y="4518877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2A4E2483-D6AE-3825-2DD7-A30D908AFD85}"/>
                </a:ext>
              </a:extLst>
            </p:cNvPr>
            <p:cNvSpPr/>
            <p:nvPr/>
          </p:nvSpPr>
          <p:spPr>
            <a:xfrm>
              <a:off x="7758341" y="4494441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3545C871-2C09-E5F7-34D7-97FF442337E2}"/>
                </a:ext>
              </a:extLst>
            </p:cNvPr>
            <p:cNvSpPr/>
            <p:nvPr/>
          </p:nvSpPr>
          <p:spPr>
            <a:xfrm>
              <a:off x="7799717" y="4533965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2887DAB1-755F-D002-38ED-4F3734AC469C}"/>
                </a:ext>
              </a:extLst>
            </p:cNvPr>
            <p:cNvSpPr/>
            <p:nvPr/>
          </p:nvSpPr>
          <p:spPr>
            <a:xfrm>
              <a:off x="7817805" y="4493582"/>
              <a:ext cx="32921" cy="49407"/>
            </a:xfrm>
            <a:custGeom>
              <a:avLst/>
              <a:gdLst>
                <a:gd name="connsiteX0" fmla="*/ 16461 w 32921"/>
                <a:gd name="connsiteY0" fmla="*/ 5103 h 49407"/>
                <a:gd name="connsiteX1" fmla="*/ 8964 w 32921"/>
                <a:gd name="connsiteY1" fmla="*/ 10017 h 49407"/>
                <a:gd name="connsiteX2" fmla="*/ 6476 w 32921"/>
                <a:gd name="connsiteY2" fmla="*/ 24720 h 49407"/>
                <a:gd name="connsiteX3" fmla="*/ 8964 w 32921"/>
                <a:gd name="connsiteY3" fmla="*/ 39430 h 49407"/>
                <a:gd name="connsiteX4" fmla="*/ 16461 w 32921"/>
                <a:gd name="connsiteY4" fmla="*/ 44305 h 49407"/>
                <a:gd name="connsiteX5" fmla="*/ 23957 w 32921"/>
                <a:gd name="connsiteY5" fmla="*/ 39430 h 49407"/>
                <a:gd name="connsiteX6" fmla="*/ 26478 w 32921"/>
                <a:gd name="connsiteY6" fmla="*/ 24720 h 49407"/>
                <a:gd name="connsiteX7" fmla="*/ 23957 w 32921"/>
                <a:gd name="connsiteY7" fmla="*/ 10017 h 49407"/>
                <a:gd name="connsiteX8" fmla="*/ 16461 w 32921"/>
                <a:gd name="connsiteY8" fmla="*/ 5103 h 49407"/>
                <a:gd name="connsiteX9" fmla="*/ 16461 w 32921"/>
                <a:gd name="connsiteY9" fmla="*/ 0 h 49407"/>
                <a:gd name="connsiteX10" fmla="*/ 28679 w 32921"/>
                <a:gd name="connsiteY10" fmla="*/ 6347 h 49407"/>
                <a:gd name="connsiteX11" fmla="*/ 32921 w 32921"/>
                <a:gd name="connsiteY11" fmla="*/ 24720 h 49407"/>
                <a:gd name="connsiteX12" fmla="*/ 28679 w 32921"/>
                <a:gd name="connsiteY12" fmla="*/ 43092 h 49407"/>
                <a:gd name="connsiteX13" fmla="*/ 16461 w 32921"/>
                <a:gd name="connsiteY13" fmla="*/ 49408 h 49407"/>
                <a:gd name="connsiteX14" fmla="*/ 4211 w 32921"/>
                <a:gd name="connsiteY14" fmla="*/ 43092 h 49407"/>
                <a:gd name="connsiteX15" fmla="*/ 0 w 32921"/>
                <a:gd name="connsiteY15" fmla="*/ 24720 h 49407"/>
                <a:gd name="connsiteX16" fmla="*/ 4211 w 32921"/>
                <a:gd name="connsiteY16" fmla="*/ 6347 h 49407"/>
                <a:gd name="connsiteX17" fmla="*/ 16461 w 32921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07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68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7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7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1" y="43092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F012C5D3-159B-E432-E1E5-A718473CA29E}"/>
                </a:ext>
              </a:extLst>
            </p:cNvPr>
            <p:cNvSpPr/>
            <p:nvPr/>
          </p:nvSpPr>
          <p:spPr>
            <a:xfrm>
              <a:off x="7950820" y="4518877"/>
              <a:ext cx="40898" cy="5425"/>
            </a:xfrm>
            <a:custGeom>
              <a:avLst/>
              <a:gdLst>
                <a:gd name="connsiteX0" fmla="*/ 0 w 40898"/>
                <a:gd name="connsiteY0" fmla="*/ 0 h 5425"/>
                <a:gd name="connsiteX1" fmla="*/ 40898 w 40898"/>
                <a:gd name="connsiteY1" fmla="*/ 0 h 5425"/>
                <a:gd name="connsiteX2" fmla="*/ 40898 w 40898"/>
                <a:gd name="connsiteY2" fmla="*/ 5426 h 5425"/>
                <a:gd name="connsiteX3" fmla="*/ 0 w 40898"/>
                <a:gd name="connsiteY3" fmla="*/ 5426 h 5425"/>
                <a:gd name="connsiteX4" fmla="*/ 0 w 40898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8" h="5425">
                  <a:moveTo>
                    <a:pt x="0" y="0"/>
                  </a:moveTo>
                  <a:lnTo>
                    <a:pt x="40898" y="0"/>
                  </a:lnTo>
                  <a:lnTo>
                    <a:pt x="40898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EC2BBBB4-7071-FBD4-E288-37585ED15C9B}"/>
                </a:ext>
              </a:extLst>
            </p:cNvPr>
            <p:cNvSpPr/>
            <p:nvPr/>
          </p:nvSpPr>
          <p:spPr>
            <a:xfrm>
              <a:off x="8002948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8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8" y="16679"/>
                    <a:pt x="32918" y="24720"/>
                  </a:cubicBezTo>
                  <a:cubicBezTo>
                    <a:pt x="32918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1C31D0EE-4453-207D-DD22-C21B9B78612D}"/>
                </a:ext>
              </a:extLst>
            </p:cNvPr>
            <p:cNvSpPr/>
            <p:nvPr/>
          </p:nvSpPr>
          <p:spPr>
            <a:xfrm>
              <a:off x="8047190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6CA59BEE-A33F-FDA9-34E3-B66C20E70111}"/>
                </a:ext>
              </a:extLst>
            </p:cNvPr>
            <p:cNvSpPr/>
            <p:nvPr/>
          </p:nvSpPr>
          <p:spPr>
            <a:xfrm>
              <a:off x="8066011" y="4494441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0 w 30822"/>
                <a:gd name="connsiteY1" fmla="*/ 0 h 48549"/>
                <a:gd name="connsiteX2" fmla="*/ 27310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0F18BB65-E3C5-FC60-9737-6BCB84361483}"/>
                </a:ext>
              </a:extLst>
            </p:cNvPr>
            <p:cNvSpPr/>
            <p:nvPr/>
          </p:nvSpPr>
          <p:spPr>
            <a:xfrm>
              <a:off x="8222992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7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7" y="16679"/>
                    <a:pt x="32917" y="24720"/>
                  </a:cubicBezTo>
                  <a:cubicBezTo>
                    <a:pt x="32917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A9486B05-39B9-8070-2F10-5AA0A77BB125}"/>
                </a:ext>
              </a:extLst>
            </p:cNvPr>
            <p:cNvSpPr/>
            <p:nvPr/>
          </p:nvSpPr>
          <p:spPr>
            <a:xfrm>
              <a:off x="8267233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0377B67B-0632-4AA4-3697-40E311FF7341}"/>
                </a:ext>
              </a:extLst>
            </p:cNvPr>
            <p:cNvSpPr/>
            <p:nvPr/>
          </p:nvSpPr>
          <p:spPr>
            <a:xfrm>
              <a:off x="8285322" y="4493582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4" name="Freeform 383">
              <a:extLst>
                <a:ext uri="{FF2B5EF4-FFF2-40B4-BE49-F238E27FC236}">
                  <a16:creationId xmlns:a16="http://schemas.microsoft.com/office/drawing/2014/main" id="{6DBF9F79-56D4-B3F4-BD38-868AFF08FEC7}"/>
                </a:ext>
              </a:extLst>
            </p:cNvPr>
            <p:cNvSpPr/>
            <p:nvPr/>
          </p:nvSpPr>
          <p:spPr>
            <a:xfrm>
              <a:off x="8470463" y="4493582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5528D8D1-42CC-D193-37AE-99C2A37A796C}"/>
                </a:ext>
              </a:extLst>
            </p:cNvPr>
            <p:cNvSpPr/>
            <p:nvPr/>
          </p:nvSpPr>
          <p:spPr>
            <a:xfrm>
              <a:off x="8514713" y="4533965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A7C36F28-1098-CCD7-8575-1B0E599BF350}"/>
                </a:ext>
              </a:extLst>
            </p:cNvPr>
            <p:cNvSpPr/>
            <p:nvPr/>
          </p:nvSpPr>
          <p:spPr>
            <a:xfrm>
              <a:off x="8533534" y="4494441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53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44 w 30814"/>
                <a:gd name="connsiteY16" fmla="*/ 40226 h 48549"/>
                <a:gd name="connsiteX17" fmla="*/ 24373 w 30814"/>
                <a:gd name="connsiteY17" fmla="*/ 32351 h 48549"/>
                <a:gd name="connsiteX18" fmla="*/ 21144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53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8994" y="42163"/>
                    <a:pt x="21144" y="40226"/>
                  </a:cubicBezTo>
                  <a:cubicBezTo>
                    <a:pt x="23294" y="38296"/>
                    <a:pt x="24373" y="35666"/>
                    <a:pt x="24373" y="32351"/>
                  </a:cubicBezTo>
                  <a:cubicBezTo>
                    <a:pt x="24373" y="29035"/>
                    <a:pt x="23294" y="26405"/>
                    <a:pt x="21144" y="24468"/>
                  </a:cubicBezTo>
                  <a:cubicBezTo>
                    <a:pt x="18994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3F6F80C1-DD8B-3ECD-EB00-5BD13A88854E}"/>
                </a:ext>
              </a:extLst>
            </p:cNvPr>
            <p:cNvSpPr/>
            <p:nvPr/>
          </p:nvSpPr>
          <p:spPr>
            <a:xfrm>
              <a:off x="8718006" y="4494441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35097C3F-EF84-40F5-BCC0-400C6942EBAA}"/>
                </a:ext>
              </a:extLst>
            </p:cNvPr>
            <p:cNvSpPr/>
            <p:nvPr/>
          </p:nvSpPr>
          <p:spPr>
            <a:xfrm>
              <a:off x="8759381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537256B6-007D-6BD7-03AC-1152CE38888A}"/>
                </a:ext>
              </a:extLst>
            </p:cNvPr>
            <p:cNvSpPr/>
            <p:nvPr/>
          </p:nvSpPr>
          <p:spPr>
            <a:xfrm>
              <a:off x="8777470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64A55617-B960-6DE3-B087-88A24F3267B7}"/>
                </a:ext>
              </a:extLst>
            </p:cNvPr>
            <p:cNvSpPr/>
            <p:nvPr/>
          </p:nvSpPr>
          <p:spPr>
            <a:xfrm>
              <a:off x="8965478" y="4494441"/>
              <a:ext cx="28365" cy="47627"/>
            </a:xfrm>
            <a:custGeom>
              <a:avLst/>
              <a:gdLst>
                <a:gd name="connsiteX0" fmla="*/ 929 w 28365"/>
                <a:gd name="connsiteY0" fmla="*/ 42202 h 47627"/>
                <a:gd name="connsiteX1" fmla="*/ 11458 w 28365"/>
                <a:gd name="connsiteY1" fmla="*/ 42202 h 47627"/>
                <a:gd name="connsiteX2" fmla="*/ 11458 w 28365"/>
                <a:gd name="connsiteY2" fmla="*/ 5867 h 47627"/>
                <a:gd name="connsiteX3" fmla="*/ 0 w 28365"/>
                <a:gd name="connsiteY3" fmla="*/ 8166 h 47627"/>
                <a:gd name="connsiteX4" fmla="*/ 0 w 28365"/>
                <a:gd name="connsiteY4" fmla="*/ 2300 h 47627"/>
                <a:gd name="connsiteX5" fmla="*/ 11387 w 28365"/>
                <a:gd name="connsiteY5" fmla="*/ 0 h 47627"/>
                <a:gd name="connsiteX6" fmla="*/ 17837 w 28365"/>
                <a:gd name="connsiteY6" fmla="*/ 0 h 47627"/>
                <a:gd name="connsiteX7" fmla="*/ 17837 w 28365"/>
                <a:gd name="connsiteY7" fmla="*/ 42202 h 47627"/>
                <a:gd name="connsiteX8" fmla="*/ 28366 w 28365"/>
                <a:gd name="connsiteY8" fmla="*/ 42202 h 47627"/>
                <a:gd name="connsiteX9" fmla="*/ 28366 w 28365"/>
                <a:gd name="connsiteY9" fmla="*/ 47628 h 47627"/>
                <a:gd name="connsiteX10" fmla="*/ 929 w 28365"/>
                <a:gd name="connsiteY10" fmla="*/ 47628 h 47627"/>
                <a:gd name="connsiteX11" fmla="*/ 929 w 28365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5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66" y="42202"/>
                  </a:lnTo>
                  <a:lnTo>
                    <a:pt x="28366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F47392CD-AA62-1921-5788-EB5B299133A9}"/>
                </a:ext>
              </a:extLst>
            </p:cNvPr>
            <p:cNvSpPr/>
            <p:nvPr/>
          </p:nvSpPr>
          <p:spPr>
            <a:xfrm>
              <a:off x="9006853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179CAC4A-496E-479D-7B3F-DA7BF3A6C6B9}"/>
                </a:ext>
              </a:extLst>
            </p:cNvPr>
            <p:cNvSpPr/>
            <p:nvPr/>
          </p:nvSpPr>
          <p:spPr>
            <a:xfrm>
              <a:off x="9025675" y="4494441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0 w 30822"/>
                <a:gd name="connsiteY1" fmla="*/ 0 h 48549"/>
                <a:gd name="connsiteX2" fmla="*/ 27310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18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3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325A8C78-C1C9-E88E-A6EC-C95E8856A42E}"/>
                </a:ext>
              </a:extLst>
            </p:cNvPr>
            <p:cNvSpPr/>
            <p:nvPr/>
          </p:nvSpPr>
          <p:spPr>
            <a:xfrm>
              <a:off x="8235190" y="4572128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552D2B4F-DC0A-AB09-1D23-E92445A30202}"/>
                </a:ext>
              </a:extLst>
            </p:cNvPr>
            <p:cNvSpPr/>
            <p:nvPr/>
          </p:nvSpPr>
          <p:spPr>
            <a:xfrm>
              <a:off x="8280511" y="4592059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615BF010-7847-9592-5BE0-5DBAC4F8A000}"/>
                </a:ext>
              </a:extLst>
            </p:cNvPr>
            <p:cNvSpPr/>
            <p:nvPr/>
          </p:nvSpPr>
          <p:spPr>
            <a:xfrm>
              <a:off x="7485491" y="4438056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DCAC9DD6-C973-6B43-6C7E-43AAC76E1595}"/>
                </a:ext>
              </a:extLst>
            </p:cNvPr>
            <p:cNvSpPr/>
            <p:nvPr/>
          </p:nvSpPr>
          <p:spPr>
            <a:xfrm>
              <a:off x="7485491" y="4191261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38414201-A5BC-BDC3-32E4-ED81244087D5}"/>
                </a:ext>
              </a:extLst>
            </p:cNvPr>
            <p:cNvSpPr/>
            <p:nvPr/>
          </p:nvSpPr>
          <p:spPr>
            <a:xfrm>
              <a:off x="7485491" y="394447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DB764BB0-B6AA-27BA-7893-C2C14F2CE20C}"/>
                </a:ext>
              </a:extLst>
            </p:cNvPr>
            <p:cNvSpPr/>
            <p:nvPr/>
          </p:nvSpPr>
          <p:spPr>
            <a:xfrm>
              <a:off x="7485491" y="369768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E6772010-C186-073E-2B43-6DDC697772D9}"/>
                </a:ext>
              </a:extLst>
            </p:cNvPr>
            <p:cNvSpPr/>
            <p:nvPr/>
          </p:nvSpPr>
          <p:spPr>
            <a:xfrm>
              <a:off x="7485491" y="345089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9E646249-4AA4-F7B0-2690-07A7E2812AB6}"/>
                </a:ext>
              </a:extLst>
            </p:cNvPr>
            <p:cNvSpPr/>
            <p:nvPr/>
          </p:nvSpPr>
          <p:spPr>
            <a:xfrm>
              <a:off x="7485491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C52B8BD1-3E35-8779-35F3-46C357749676}"/>
                </a:ext>
              </a:extLst>
            </p:cNvPr>
            <p:cNvSpPr/>
            <p:nvPr/>
          </p:nvSpPr>
          <p:spPr>
            <a:xfrm>
              <a:off x="7485491" y="443805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D3FBD8D3-AF98-7D6C-38CA-FE2437729BE8}"/>
                </a:ext>
              </a:extLst>
            </p:cNvPr>
            <p:cNvSpPr/>
            <p:nvPr/>
          </p:nvSpPr>
          <p:spPr>
            <a:xfrm>
              <a:off x="7485491" y="4191261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33E2C690-6AF4-02E7-A997-F1FA952CF636}"/>
                </a:ext>
              </a:extLst>
            </p:cNvPr>
            <p:cNvSpPr/>
            <p:nvPr/>
          </p:nvSpPr>
          <p:spPr>
            <a:xfrm>
              <a:off x="7485491" y="394447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3221318A-A52F-08A9-CD86-A2328C004DBE}"/>
                </a:ext>
              </a:extLst>
            </p:cNvPr>
            <p:cNvSpPr/>
            <p:nvPr/>
          </p:nvSpPr>
          <p:spPr>
            <a:xfrm>
              <a:off x="7485491" y="369768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3F31852F-375D-A838-6259-E84CDE10CD03}"/>
                </a:ext>
              </a:extLst>
            </p:cNvPr>
            <p:cNvSpPr/>
            <p:nvPr/>
          </p:nvSpPr>
          <p:spPr>
            <a:xfrm>
              <a:off x="7485491" y="345089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357E1F7D-0FA8-0450-FE73-2409C5FC19E6}"/>
                </a:ext>
              </a:extLst>
            </p:cNvPr>
            <p:cNvSpPr/>
            <p:nvPr/>
          </p:nvSpPr>
          <p:spPr>
            <a:xfrm>
              <a:off x="7309759" y="4438678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0EE50333-CD88-8AB0-1891-05CF1AE99FAF}"/>
                </a:ext>
              </a:extLst>
            </p:cNvPr>
            <p:cNvSpPr/>
            <p:nvPr/>
          </p:nvSpPr>
          <p:spPr>
            <a:xfrm>
              <a:off x="7364757" y="4414242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5A509B35-36EA-765E-6316-243F133AF4EA}"/>
                </a:ext>
              </a:extLst>
            </p:cNvPr>
            <p:cNvSpPr/>
            <p:nvPr/>
          </p:nvSpPr>
          <p:spPr>
            <a:xfrm>
              <a:off x="7406132" y="4453766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2C40F6A4-F57E-74D2-EA11-830A0FC80995}"/>
                </a:ext>
              </a:extLst>
            </p:cNvPr>
            <p:cNvSpPr/>
            <p:nvPr/>
          </p:nvSpPr>
          <p:spPr>
            <a:xfrm>
              <a:off x="7424220" y="4413376"/>
              <a:ext cx="32921" cy="49415"/>
            </a:xfrm>
            <a:custGeom>
              <a:avLst/>
              <a:gdLst>
                <a:gd name="connsiteX0" fmla="*/ 16460 w 32921"/>
                <a:gd name="connsiteY0" fmla="*/ 5111 h 49415"/>
                <a:gd name="connsiteX1" fmla="*/ 8964 w 32921"/>
                <a:gd name="connsiteY1" fmla="*/ 10017 h 49415"/>
                <a:gd name="connsiteX2" fmla="*/ 6476 w 32921"/>
                <a:gd name="connsiteY2" fmla="*/ 24727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7 h 49415"/>
                <a:gd name="connsiteX7" fmla="*/ 23957 w 32921"/>
                <a:gd name="connsiteY7" fmla="*/ 10017 h 49415"/>
                <a:gd name="connsiteX8" fmla="*/ 16460 w 32921"/>
                <a:gd name="connsiteY8" fmla="*/ 5111 h 49415"/>
                <a:gd name="connsiteX9" fmla="*/ 16460 w 32921"/>
                <a:gd name="connsiteY9" fmla="*/ 0 h 49415"/>
                <a:gd name="connsiteX10" fmla="*/ 28678 w 32921"/>
                <a:gd name="connsiteY10" fmla="*/ 6355 h 49415"/>
                <a:gd name="connsiteX11" fmla="*/ 32921 w 32921"/>
                <a:gd name="connsiteY11" fmla="*/ 24727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7 h 49415"/>
                <a:gd name="connsiteX16" fmla="*/ 4211 w 32921"/>
                <a:gd name="connsiteY16" fmla="*/ 6355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11"/>
                  </a:moveTo>
                  <a:cubicBezTo>
                    <a:pt x="13143" y="5111"/>
                    <a:pt x="10644" y="6749"/>
                    <a:pt x="8964" y="10017"/>
                  </a:cubicBezTo>
                  <a:cubicBezTo>
                    <a:pt x="7305" y="13269"/>
                    <a:pt x="6476" y="18175"/>
                    <a:pt x="6476" y="24727"/>
                  </a:cubicBezTo>
                  <a:cubicBezTo>
                    <a:pt x="6476" y="31256"/>
                    <a:pt x="7305" y="36162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62"/>
                    <a:pt x="26477" y="31256"/>
                    <a:pt x="26477" y="24727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9"/>
                    <a:pt x="19799" y="5111"/>
                    <a:pt x="16460" y="5111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55"/>
                  </a:cubicBezTo>
                  <a:cubicBezTo>
                    <a:pt x="31507" y="10568"/>
                    <a:pt x="32921" y="16687"/>
                    <a:pt x="32921" y="24727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7"/>
                  </a:cubicBezTo>
                  <a:cubicBezTo>
                    <a:pt x="0" y="16687"/>
                    <a:pt x="1403" y="10568"/>
                    <a:pt x="4211" y="6355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35360D66-14A7-0A8A-F293-8CF580E9704B}"/>
                </a:ext>
              </a:extLst>
            </p:cNvPr>
            <p:cNvSpPr/>
            <p:nvPr/>
          </p:nvSpPr>
          <p:spPr>
            <a:xfrm>
              <a:off x="7311131" y="4191883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4813FF65-A28E-88C4-F5A7-899BBE03370E}"/>
                </a:ext>
              </a:extLst>
            </p:cNvPr>
            <p:cNvSpPr/>
            <p:nvPr/>
          </p:nvSpPr>
          <p:spPr>
            <a:xfrm>
              <a:off x="7363257" y="4166589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0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6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0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6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44F6AA1D-F7B4-3F49-C1BE-EA5F74D62E22}"/>
                </a:ext>
              </a:extLst>
            </p:cNvPr>
            <p:cNvSpPr/>
            <p:nvPr/>
          </p:nvSpPr>
          <p:spPr>
            <a:xfrm>
              <a:off x="7407504" y="4206972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5065121B-9647-D555-B071-D05649C705BF}"/>
                </a:ext>
              </a:extLst>
            </p:cNvPr>
            <p:cNvSpPr/>
            <p:nvPr/>
          </p:nvSpPr>
          <p:spPr>
            <a:xfrm>
              <a:off x="7426325" y="4167450"/>
              <a:ext cx="30816" cy="48554"/>
            </a:xfrm>
            <a:custGeom>
              <a:avLst/>
              <a:gdLst>
                <a:gd name="connsiteX0" fmla="*/ 2010 w 30816"/>
                <a:gd name="connsiteY0" fmla="*/ 0 h 48554"/>
                <a:gd name="connsiteX1" fmla="*/ 27307 w 30816"/>
                <a:gd name="connsiteY1" fmla="*/ 0 h 48554"/>
                <a:gd name="connsiteX2" fmla="*/ 27307 w 30816"/>
                <a:gd name="connsiteY2" fmla="*/ 5423 h 48554"/>
                <a:gd name="connsiteX3" fmla="*/ 7911 w 30816"/>
                <a:gd name="connsiteY3" fmla="*/ 5423 h 48554"/>
                <a:gd name="connsiteX4" fmla="*/ 7911 w 30816"/>
                <a:gd name="connsiteY4" fmla="*/ 17101 h 48554"/>
                <a:gd name="connsiteX5" fmla="*/ 10719 w 30816"/>
                <a:gd name="connsiteY5" fmla="*/ 16400 h 48554"/>
                <a:gd name="connsiteX6" fmla="*/ 13526 w 30816"/>
                <a:gd name="connsiteY6" fmla="*/ 16141 h 48554"/>
                <a:gd name="connsiteX7" fmla="*/ 26159 w 30816"/>
                <a:gd name="connsiteY7" fmla="*/ 20511 h 48554"/>
                <a:gd name="connsiteX8" fmla="*/ 30816 w 30816"/>
                <a:gd name="connsiteY8" fmla="*/ 32347 h 48554"/>
                <a:gd name="connsiteX9" fmla="*/ 26032 w 30816"/>
                <a:gd name="connsiteY9" fmla="*/ 44309 h 48554"/>
                <a:gd name="connsiteX10" fmla="*/ 12537 w 30816"/>
                <a:gd name="connsiteY10" fmla="*/ 48554 h 48554"/>
                <a:gd name="connsiteX11" fmla="*/ 6413 w 30816"/>
                <a:gd name="connsiteY11" fmla="*/ 48042 h 48554"/>
                <a:gd name="connsiteX12" fmla="*/ 0 w 30816"/>
                <a:gd name="connsiteY12" fmla="*/ 46514 h 48554"/>
                <a:gd name="connsiteX13" fmla="*/ 0 w 30816"/>
                <a:gd name="connsiteY13" fmla="*/ 40033 h 48554"/>
                <a:gd name="connsiteX14" fmla="*/ 5934 w 30816"/>
                <a:gd name="connsiteY14" fmla="*/ 42364 h 48554"/>
                <a:gd name="connsiteX15" fmla="*/ 12409 w 30816"/>
                <a:gd name="connsiteY15" fmla="*/ 43128 h 48554"/>
                <a:gd name="connsiteX16" fmla="*/ 21151 w 30816"/>
                <a:gd name="connsiteY16" fmla="*/ 40230 h 48554"/>
                <a:gd name="connsiteX17" fmla="*/ 24372 w 30816"/>
                <a:gd name="connsiteY17" fmla="*/ 32347 h 48554"/>
                <a:gd name="connsiteX18" fmla="*/ 21151 w 30816"/>
                <a:gd name="connsiteY18" fmla="*/ 24464 h 48554"/>
                <a:gd name="connsiteX19" fmla="*/ 12409 w 30816"/>
                <a:gd name="connsiteY19" fmla="*/ 21566 h 48554"/>
                <a:gd name="connsiteX20" fmla="*/ 7242 w 30816"/>
                <a:gd name="connsiteY20" fmla="*/ 22141 h 48554"/>
                <a:gd name="connsiteX21" fmla="*/ 2010 w 30816"/>
                <a:gd name="connsiteY21" fmla="*/ 23929 h 48554"/>
                <a:gd name="connsiteX22" fmla="*/ 2010 w 30816"/>
                <a:gd name="connsiteY22" fmla="*/ 0 h 4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4">
                  <a:moveTo>
                    <a:pt x="2010" y="0"/>
                  </a:moveTo>
                  <a:lnTo>
                    <a:pt x="27307" y="0"/>
                  </a:lnTo>
                  <a:lnTo>
                    <a:pt x="27307" y="5423"/>
                  </a:lnTo>
                  <a:lnTo>
                    <a:pt x="7911" y="5423"/>
                  </a:lnTo>
                  <a:lnTo>
                    <a:pt x="7911" y="17101"/>
                  </a:lnTo>
                  <a:cubicBezTo>
                    <a:pt x="8848" y="16778"/>
                    <a:pt x="9783" y="16550"/>
                    <a:pt x="10719" y="16400"/>
                  </a:cubicBezTo>
                  <a:cubicBezTo>
                    <a:pt x="11655" y="16227"/>
                    <a:pt x="12591" y="16141"/>
                    <a:pt x="13526" y="16141"/>
                  </a:cubicBezTo>
                  <a:cubicBezTo>
                    <a:pt x="18843" y="16141"/>
                    <a:pt x="23054" y="17597"/>
                    <a:pt x="26159" y="20511"/>
                  </a:cubicBezTo>
                  <a:cubicBezTo>
                    <a:pt x="29264" y="23425"/>
                    <a:pt x="30816" y="27370"/>
                    <a:pt x="30816" y="32347"/>
                  </a:cubicBezTo>
                  <a:cubicBezTo>
                    <a:pt x="30816" y="37474"/>
                    <a:pt x="29222" y="41459"/>
                    <a:pt x="26032" y="44309"/>
                  </a:cubicBezTo>
                  <a:cubicBezTo>
                    <a:pt x="22841" y="47137"/>
                    <a:pt x="18343" y="48554"/>
                    <a:pt x="12537" y="48554"/>
                  </a:cubicBezTo>
                  <a:cubicBezTo>
                    <a:pt x="10538" y="48554"/>
                    <a:pt x="8496" y="48381"/>
                    <a:pt x="6413" y="48042"/>
                  </a:cubicBezTo>
                  <a:cubicBezTo>
                    <a:pt x="4349" y="47704"/>
                    <a:pt x="2212" y="47192"/>
                    <a:pt x="0" y="46514"/>
                  </a:cubicBezTo>
                  <a:lnTo>
                    <a:pt x="0" y="40033"/>
                  </a:lnTo>
                  <a:cubicBezTo>
                    <a:pt x="1914" y="41081"/>
                    <a:pt x="3892" y="41852"/>
                    <a:pt x="5934" y="42364"/>
                  </a:cubicBezTo>
                  <a:cubicBezTo>
                    <a:pt x="7976" y="42876"/>
                    <a:pt x="10134" y="43128"/>
                    <a:pt x="12409" y="43128"/>
                  </a:cubicBezTo>
                  <a:cubicBezTo>
                    <a:pt x="16089" y="43128"/>
                    <a:pt x="19002" y="42160"/>
                    <a:pt x="21151" y="40230"/>
                  </a:cubicBezTo>
                  <a:cubicBezTo>
                    <a:pt x="23298" y="38293"/>
                    <a:pt x="24372" y="35663"/>
                    <a:pt x="24372" y="32347"/>
                  </a:cubicBezTo>
                  <a:cubicBezTo>
                    <a:pt x="24372" y="29032"/>
                    <a:pt x="23298" y="26402"/>
                    <a:pt x="21151" y="24464"/>
                  </a:cubicBezTo>
                  <a:cubicBezTo>
                    <a:pt x="19002" y="22535"/>
                    <a:pt x="16089" y="21566"/>
                    <a:pt x="12409" y="21566"/>
                  </a:cubicBezTo>
                  <a:cubicBezTo>
                    <a:pt x="10687" y="21566"/>
                    <a:pt x="8964" y="21755"/>
                    <a:pt x="7242" y="22141"/>
                  </a:cubicBezTo>
                  <a:cubicBezTo>
                    <a:pt x="5540" y="22527"/>
                    <a:pt x="3797" y="23118"/>
                    <a:pt x="2010" y="23929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A3F09B0E-8C20-5F3D-12B4-904047299CF9}"/>
                </a:ext>
              </a:extLst>
            </p:cNvPr>
            <p:cNvSpPr/>
            <p:nvPr/>
          </p:nvSpPr>
          <p:spPr>
            <a:xfrm>
              <a:off x="7361885" y="3919799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9" y="43098"/>
                  </a:cubicBezTo>
                  <a:cubicBezTo>
                    <a:pt x="25872" y="47309"/>
                    <a:pt x="21799" y="49415"/>
                    <a:pt x="16461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BD173A9D-630F-0C4D-0AF9-B8A1BDCC8EF2}"/>
                </a:ext>
              </a:extLst>
            </p:cNvPr>
            <p:cNvSpPr/>
            <p:nvPr/>
          </p:nvSpPr>
          <p:spPr>
            <a:xfrm>
              <a:off x="7406132" y="396018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DC878C1B-520E-B1B7-5355-811B029D5E38}"/>
                </a:ext>
              </a:extLst>
            </p:cNvPr>
            <p:cNvSpPr/>
            <p:nvPr/>
          </p:nvSpPr>
          <p:spPr>
            <a:xfrm>
              <a:off x="7424220" y="3919799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367A5830-766A-C342-6F7A-2D433D8E3330}"/>
                </a:ext>
              </a:extLst>
            </p:cNvPr>
            <p:cNvSpPr/>
            <p:nvPr/>
          </p:nvSpPr>
          <p:spPr>
            <a:xfrm>
              <a:off x="7363257" y="3673009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DD9647FD-C9D9-53D0-15C0-CAB54B361110}"/>
                </a:ext>
              </a:extLst>
            </p:cNvPr>
            <p:cNvSpPr/>
            <p:nvPr/>
          </p:nvSpPr>
          <p:spPr>
            <a:xfrm>
              <a:off x="7407504" y="3713395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37DC1502-C32A-B581-0DF6-19C39DA0BB87}"/>
                </a:ext>
              </a:extLst>
            </p:cNvPr>
            <p:cNvSpPr/>
            <p:nvPr/>
          </p:nvSpPr>
          <p:spPr>
            <a:xfrm>
              <a:off x="7426325" y="3673870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40"/>
                  </a:cubicBezTo>
                  <a:cubicBezTo>
                    <a:pt x="5540" y="22523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BA2CA4B8-BC49-8AF8-A6CF-97EC8F8CC73C}"/>
                </a:ext>
              </a:extLst>
            </p:cNvPr>
            <p:cNvSpPr/>
            <p:nvPr/>
          </p:nvSpPr>
          <p:spPr>
            <a:xfrm>
              <a:off x="7364757" y="3427080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57918BA2-887F-5876-119A-E3BD9164BF85}"/>
                </a:ext>
              </a:extLst>
            </p:cNvPr>
            <p:cNvSpPr/>
            <p:nvPr/>
          </p:nvSpPr>
          <p:spPr>
            <a:xfrm>
              <a:off x="7406132" y="346660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4AC1916C-CC30-862D-E185-778281563803}"/>
                </a:ext>
              </a:extLst>
            </p:cNvPr>
            <p:cNvSpPr/>
            <p:nvPr/>
          </p:nvSpPr>
          <p:spPr>
            <a:xfrm>
              <a:off x="7424220" y="3426218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56E5E995-1F8B-C9EE-BB09-ABB38981FE0C}"/>
                </a:ext>
              </a:extLst>
            </p:cNvPr>
            <p:cNvSpPr/>
            <p:nvPr/>
          </p:nvSpPr>
          <p:spPr>
            <a:xfrm>
              <a:off x="7221012" y="3943872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C988710C-987B-6753-7AA5-8D4EC0A7BD0A}"/>
                </a:ext>
              </a:extLst>
            </p:cNvPr>
            <p:cNvSpPr/>
            <p:nvPr/>
          </p:nvSpPr>
          <p:spPr>
            <a:xfrm>
              <a:off x="7240942" y="3915053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425" name="Freeform 424">
            <a:extLst>
              <a:ext uri="{FF2B5EF4-FFF2-40B4-BE49-F238E27FC236}">
                <a16:creationId xmlns:a16="http://schemas.microsoft.com/office/drawing/2014/main" id="{2FB27C79-C816-3D35-BBBD-BCB9A2B2DB47}"/>
              </a:ext>
            </a:extLst>
          </p:cNvPr>
          <p:cNvSpPr/>
          <p:nvPr/>
        </p:nvSpPr>
        <p:spPr>
          <a:xfrm>
            <a:off x="4978215" y="2317574"/>
            <a:ext cx="1395837" cy="986910"/>
          </a:xfrm>
          <a:custGeom>
            <a:avLst/>
            <a:gdLst>
              <a:gd name="connsiteX0" fmla="*/ 1191584 w 1395837"/>
              <a:gd name="connsiteY0" fmla="*/ 0 h 986910"/>
              <a:gd name="connsiteX1" fmla="*/ 1221895 w 1395837"/>
              <a:gd name="connsiteY1" fmla="*/ 994 h 986910"/>
              <a:gd name="connsiteX2" fmla="*/ 1250103 w 1395837"/>
              <a:gd name="connsiteY2" fmla="*/ 3971 h 986910"/>
              <a:gd name="connsiteX3" fmla="*/ 1276075 w 1395837"/>
              <a:gd name="connsiteY3" fmla="*/ 8920 h 986910"/>
              <a:gd name="connsiteX4" fmla="*/ 1299731 w 1395837"/>
              <a:gd name="connsiteY4" fmla="*/ 15820 h 986910"/>
              <a:gd name="connsiteX5" fmla="*/ 1320954 w 1395837"/>
              <a:gd name="connsiteY5" fmla="*/ 24644 h 986910"/>
              <a:gd name="connsiteX6" fmla="*/ 1339673 w 1395837"/>
              <a:gd name="connsiteY6" fmla="*/ 35357 h 986910"/>
              <a:gd name="connsiteX7" fmla="*/ 1355809 w 1395837"/>
              <a:gd name="connsiteY7" fmla="*/ 47913 h 986910"/>
              <a:gd name="connsiteX8" fmla="*/ 1369299 w 1395837"/>
              <a:gd name="connsiteY8" fmla="*/ 62265 h 986910"/>
              <a:gd name="connsiteX9" fmla="*/ 1380080 w 1395837"/>
              <a:gd name="connsiteY9" fmla="*/ 78354 h 986910"/>
              <a:gd name="connsiteX10" fmla="*/ 1388120 w 1395837"/>
              <a:gd name="connsiteY10" fmla="*/ 96115 h 986910"/>
              <a:gd name="connsiteX11" fmla="*/ 1393381 w 1395837"/>
              <a:gd name="connsiteY11" fmla="*/ 115476 h 986910"/>
              <a:gd name="connsiteX12" fmla="*/ 1395837 w 1395837"/>
              <a:gd name="connsiteY12" fmla="*/ 136360 h 986910"/>
              <a:gd name="connsiteX13" fmla="*/ 1395483 w 1395837"/>
              <a:gd name="connsiteY13" fmla="*/ 158681 h 986910"/>
              <a:gd name="connsiteX14" fmla="*/ 1392325 w 1395837"/>
              <a:gd name="connsiteY14" fmla="*/ 182352 h 986910"/>
              <a:gd name="connsiteX15" fmla="*/ 1386372 w 1395837"/>
              <a:gd name="connsiteY15" fmla="*/ 207276 h 986910"/>
              <a:gd name="connsiteX16" fmla="*/ 1377646 w 1395837"/>
              <a:gd name="connsiteY16" fmla="*/ 233352 h 986910"/>
              <a:gd name="connsiteX17" fmla="*/ 1366180 w 1395837"/>
              <a:gd name="connsiteY17" fmla="*/ 260477 h 986910"/>
              <a:gd name="connsiteX18" fmla="*/ 1352021 w 1395837"/>
              <a:gd name="connsiteY18" fmla="*/ 288540 h 986910"/>
              <a:gd name="connsiteX19" fmla="*/ 1335239 w 1395837"/>
              <a:gd name="connsiteY19" fmla="*/ 317429 h 986910"/>
              <a:gd name="connsiteX20" fmla="*/ 1315883 w 1395837"/>
              <a:gd name="connsiteY20" fmla="*/ 347026 h 986910"/>
              <a:gd name="connsiteX21" fmla="*/ 1294037 w 1395837"/>
              <a:gd name="connsiteY21" fmla="*/ 377214 h 986910"/>
              <a:gd name="connsiteX22" fmla="*/ 1269798 w 1395837"/>
              <a:gd name="connsiteY22" fmla="*/ 407871 h 986910"/>
              <a:gd name="connsiteX23" fmla="*/ 1243252 w 1395837"/>
              <a:gd name="connsiteY23" fmla="*/ 438873 h 986910"/>
              <a:gd name="connsiteX24" fmla="*/ 1214516 w 1395837"/>
              <a:gd name="connsiteY24" fmla="*/ 470095 h 986910"/>
              <a:gd name="connsiteX25" fmla="*/ 1183693 w 1395837"/>
              <a:gd name="connsiteY25" fmla="*/ 501412 h 986910"/>
              <a:gd name="connsiteX26" fmla="*/ 1150917 w 1395837"/>
              <a:gd name="connsiteY26" fmla="*/ 532697 h 986910"/>
              <a:gd name="connsiteX27" fmla="*/ 1116322 w 1395837"/>
              <a:gd name="connsiteY27" fmla="*/ 563824 h 986910"/>
              <a:gd name="connsiteX28" fmla="*/ 1080034 w 1395837"/>
              <a:gd name="connsiteY28" fmla="*/ 594669 h 986910"/>
              <a:gd name="connsiteX29" fmla="*/ 1042211 w 1395837"/>
              <a:gd name="connsiteY29" fmla="*/ 625107 h 986910"/>
              <a:gd name="connsiteX30" fmla="*/ 1003009 w 1395837"/>
              <a:gd name="connsiteY30" fmla="*/ 655015 h 986910"/>
              <a:gd name="connsiteX31" fmla="*/ 962571 w 1395837"/>
              <a:gd name="connsiteY31" fmla="*/ 684273 h 986910"/>
              <a:gd name="connsiteX32" fmla="*/ 921069 w 1395837"/>
              <a:gd name="connsiteY32" fmla="*/ 712763 h 986910"/>
              <a:gd name="connsiteX33" fmla="*/ 878671 w 1395837"/>
              <a:gd name="connsiteY33" fmla="*/ 740368 h 986910"/>
              <a:gd name="connsiteX34" fmla="*/ 835539 w 1395837"/>
              <a:gd name="connsiteY34" fmla="*/ 766985 h 986910"/>
              <a:gd name="connsiteX35" fmla="*/ 791864 w 1395837"/>
              <a:gd name="connsiteY35" fmla="*/ 792500 h 986910"/>
              <a:gd name="connsiteX36" fmla="*/ 747804 w 1395837"/>
              <a:gd name="connsiteY36" fmla="*/ 816810 h 986910"/>
              <a:gd name="connsiteX37" fmla="*/ 703546 w 1395837"/>
              <a:gd name="connsiteY37" fmla="*/ 839813 h 986910"/>
              <a:gd name="connsiteX38" fmla="*/ 659265 w 1395837"/>
              <a:gd name="connsiteY38" fmla="*/ 861430 h 986910"/>
              <a:gd name="connsiteX39" fmla="*/ 615134 w 1395837"/>
              <a:gd name="connsiteY39" fmla="*/ 881558 h 986910"/>
              <a:gd name="connsiteX40" fmla="*/ 571349 w 1395837"/>
              <a:gd name="connsiteY40" fmla="*/ 900128 h 986910"/>
              <a:gd name="connsiteX41" fmla="*/ 528068 w 1395837"/>
              <a:gd name="connsiteY41" fmla="*/ 917067 h 986910"/>
              <a:gd name="connsiteX42" fmla="*/ 485464 w 1395837"/>
              <a:gd name="connsiteY42" fmla="*/ 932289 h 986910"/>
              <a:gd name="connsiteX43" fmla="*/ 443726 w 1395837"/>
              <a:gd name="connsiteY43" fmla="*/ 945755 h 986910"/>
              <a:gd name="connsiteX44" fmla="*/ 403007 w 1395837"/>
              <a:gd name="connsiteY44" fmla="*/ 957395 h 986910"/>
              <a:gd name="connsiteX45" fmla="*/ 363477 w 1395837"/>
              <a:gd name="connsiteY45" fmla="*/ 967168 h 986910"/>
              <a:gd name="connsiteX46" fmla="*/ 325294 w 1395837"/>
              <a:gd name="connsiteY46" fmla="*/ 975035 h 986910"/>
              <a:gd name="connsiteX47" fmla="*/ 288612 w 1395837"/>
              <a:gd name="connsiteY47" fmla="*/ 980965 h 986910"/>
              <a:gd name="connsiteX48" fmla="*/ 253579 w 1395837"/>
              <a:gd name="connsiteY48" fmla="*/ 984926 h 986910"/>
              <a:gd name="connsiteX49" fmla="*/ 220335 w 1395837"/>
              <a:gd name="connsiteY49" fmla="*/ 986910 h 986910"/>
              <a:gd name="connsiteX50" fmla="*/ 189014 w 1395837"/>
              <a:gd name="connsiteY50" fmla="*/ 986910 h 986910"/>
              <a:gd name="connsiteX51" fmla="*/ 159743 w 1395837"/>
              <a:gd name="connsiteY51" fmla="*/ 984926 h 986910"/>
              <a:gd name="connsiteX52" fmla="*/ 132639 w 1395837"/>
              <a:gd name="connsiteY52" fmla="*/ 980965 h 986910"/>
              <a:gd name="connsiteX53" fmla="*/ 107813 w 1395837"/>
              <a:gd name="connsiteY53" fmla="*/ 975035 h 986910"/>
              <a:gd name="connsiteX54" fmla="*/ 85362 w 1395837"/>
              <a:gd name="connsiteY54" fmla="*/ 967168 h 986910"/>
              <a:gd name="connsiteX55" fmla="*/ 65378 w 1395837"/>
              <a:gd name="connsiteY55" fmla="*/ 957395 h 986910"/>
              <a:gd name="connsiteX56" fmla="*/ 47941 w 1395837"/>
              <a:gd name="connsiteY56" fmla="*/ 945755 h 986910"/>
              <a:gd name="connsiteX57" fmla="*/ 33123 w 1395837"/>
              <a:gd name="connsiteY57" fmla="*/ 932289 h 986910"/>
              <a:gd name="connsiteX58" fmla="*/ 20981 w 1395837"/>
              <a:gd name="connsiteY58" fmla="*/ 917067 h 986910"/>
              <a:gd name="connsiteX59" fmla="*/ 11566 w 1395837"/>
              <a:gd name="connsiteY59" fmla="*/ 900128 h 986910"/>
              <a:gd name="connsiteX60" fmla="*/ 4915 w 1395837"/>
              <a:gd name="connsiteY60" fmla="*/ 881558 h 986910"/>
              <a:gd name="connsiteX61" fmla="*/ 1054 w 1395837"/>
              <a:gd name="connsiteY61" fmla="*/ 861430 h 986910"/>
              <a:gd name="connsiteX62" fmla="*/ 0 w 1395837"/>
              <a:gd name="connsiteY62" fmla="*/ 839813 h 986910"/>
              <a:gd name="connsiteX63" fmla="*/ 1757 w 1395837"/>
              <a:gd name="connsiteY63" fmla="*/ 816810 h 986910"/>
              <a:gd name="connsiteX64" fmla="*/ 6317 w 1395837"/>
              <a:gd name="connsiteY64" fmla="*/ 792500 h 986910"/>
              <a:gd name="connsiteX65" fmla="*/ 13662 w 1395837"/>
              <a:gd name="connsiteY65" fmla="*/ 766985 h 986910"/>
              <a:gd name="connsiteX66" fmla="*/ 23763 w 1395837"/>
              <a:gd name="connsiteY66" fmla="*/ 740368 h 986910"/>
              <a:gd name="connsiteX67" fmla="*/ 36579 w 1395837"/>
              <a:gd name="connsiteY67" fmla="*/ 712763 h 986910"/>
              <a:gd name="connsiteX68" fmla="*/ 52058 w 1395837"/>
              <a:gd name="connsiteY68" fmla="*/ 684273 h 986910"/>
              <a:gd name="connsiteX69" fmla="*/ 70138 w 1395837"/>
              <a:gd name="connsiteY69" fmla="*/ 655015 h 986910"/>
              <a:gd name="connsiteX70" fmla="*/ 90747 w 1395837"/>
              <a:gd name="connsiteY70" fmla="*/ 625107 h 986910"/>
              <a:gd name="connsiteX71" fmla="*/ 113800 w 1395837"/>
              <a:gd name="connsiteY71" fmla="*/ 594669 h 986910"/>
              <a:gd name="connsiteX72" fmla="*/ 139206 w 1395837"/>
              <a:gd name="connsiteY72" fmla="*/ 563824 h 986910"/>
              <a:gd name="connsiteX73" fmla="*/ 166862 w 1395837"/>
              <a:gd name="connsiteY73" fmla="*/ 532697 h 986910"/>
              <a:gd name="connsiteX74" fmla="*/ 196657 w 1395837"/>
              <a:gd name="connsiteY74" fmla="*/ 501412 h 986910"/>
              <a:gd name="connsiteX75" fmla="*/ 228470 w 1395837"/>
              <a:gd name="connsiteY75" fmla="*/ 470095 h 986910"/>
              <a:gd name="connsiteX76" fmla="*/ 262175 w 1395837"/>
              <a:gd name="connsiteY76" fmla="*/ 438873 h 986910"/>
              <a:gd name="connsiteX77" fmla="*/ 297634 w 1395837"/>
              <a:gd name="connsiteY77" fmla="*/ 407871 h 986910"/>
              <a:gd name="connsiteX78" fmla="*/ 334706 w 1395837"/>
              <a:gd name="connsiteY78" fmla="*/ 377214 h 986910"/>
              <a:gd name="connsiteX79" fmla="*/ 373240 w 1395837"/>
              <a:gd name="connsiteY79" fmla="*/ 347026 h 986910"/>
              <a:gd name="connsiteX80" fmla="*/ 413082 w 1395837"/>
              <a:gd name="connsiteY80" fmla="*/ 317429 h 986910"/>
              <a:gd name="connsiteX81" fmla="*/ 454074 w 1395837"/>
              <a:gd name="connsiteY81" fmla="*/ 288540 h 986910"/>
              <a:gd name="connsiteX82" fmla="*/ 496040 w 1395837"/>
              <a:gd name="connsiteY82" fmla="*/ 260477 h 986910"/>
              <a:gd name="connsiteX83" fmla="*/ 538825 w 1395837"/>
              <a:gd name="connsiteY83" fmla="*/ 233352 h 986910"/>
              <a:gd name="connsiteX84" fmla="*/ 582255 w 1395837"/>
              <a:gd name="connsiteY84" fmla="*/ 207276 h 986910"/>
              <a:gd name="connsiteX85" fmla="*/ 626143 w 1395837"/>
              <a:gd name="connsiteY85" fmla="*/ 182352 h 986910"/>
              <a:gd name="connsiteX86" fmla="*/ 670322 w 1395837"/>
              <a:gd name="connsiteY86" fmla="*/ 158681 h 986910"/>
              <a:gd name="connsiteX87" fmla="*/ 714618 w 1395837"/>
              <a:gd name="connsiteY87" fmla="*/ 136360 h 986910"/>
              <a:gd name="connsiteX88" fmla="*/ 758844 w 1395837"/>
              <a:gd name="connsiteY88" fmla="*/ 115476 h 986910"/>
              <a:gd name="connsiteX89" fmla="*/ 802826 w 1395837"/>
              <a:gd name="connsiteY89" fmla="*/ 96115 h 986910"/>
              <a:gd name="connsiteX90" fmla="*/ 846383 w 1395837"/>
              <a:gd name="connsiteY90" fmla="*/ 78354 h 986910"/>
              <a:gd name="connsiteX91" fmla="*/ 889341 w 1395837"/>
              <a:gd name="connsiteY91" fmla="*/ 62265 h 986910"/>
              <a:gd name="connsiteX92" fmla="*/ 931535 w 1395837"/>
              <a:gd name="connsiteY92" fmla="*/ 47913 h 986910"/>
              <a:gd name="connsiteX93" fmla="*/ 972785 w 1395837"/>
              <a:gd name="connsiteY93" fmla="*/ 35357 h 986910"/>
              <a:gd name="connsiteX94" fmla="*/ 1012931 w 1395837"/>
              <a:gd name="connsiteY94" fmla="*/ 24644 h 986910"/>
              <a:gd name="connsiteX95" fmla="*/ 1051802 w 1395837"/>
              <a:gd name="connsiteY95" fmla="*/ 15820 h 986910"/>
              <a:gd name="connsiteX96" fmla="*/ 1089256 w 1395837"/>
              <a:gd name="connsiteY96" fmla="*/ 8920 h 986910"/>
              <a:gd name="connsiteX97" fmla="*/ 1125134 w 1395837"/>
              <a:gd name="connsiteY97" fmla="*/ 3971 h 986910"/>
              <a:gd name="connsiteX98" fmla="*/ 1159288 w 1395837"/>
              <a:gd name="connsiteY98" fmla="*/ 994 h 986910"/>
              <a:gd name="connsiteX99" fmla="*/ 1191584 w 1395837"/>
              <a:gd name="connsiteY99" fmla="*/ 0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95837" h="986910">
                <a:moveTo>
                  <a:pt x="1191584" y="0"/>
                </a:moveTo>
                <a:lnTo>
                  <a:pt x="1221895" y="994"/>
                </a:lnTo>
                <a:lnTo>
                  <a:pt x="1250103" y="3971"/>
                </a:lnTo>
                <a:lnTo>
                  <a:pt x="1276075" y="8920"/>
                </a:lnTo>
                <a:lnTo>
                  <a:pt x="1299731" y="15820"/>
                </a:lnTo>
                <a:lnTo>
                  <a:pt x="1320954" y="24644"/>
                </a:lnTo>
                <a:lnTo>
                  <a:pt x="1339673" y="35357"/>
                </a:lnTo>
                <a:lnTo>
                  <a:pt x="1355809" y="47913"/>
                </a:lnTo>
                <a:lnTo>
                  <a:pt x="1369299" y="62265"/>
                </a:lnTo>
                <a:lnTo>
                  <a:pt x="1380080" y="78354"/>
                </a:lnTo>
                <a:lnTo>
                  <a:pt x="1388120" y="96115"/>
                </a:lnTo>
                <a:lnTo>
                  <a:pt x="1393381" y="115476"/>
                </a:lnTo>
                <a:lnTo>
                  <a:pt x="1395837" y="136360"/>
                </a:lnTo>
                <a:lnTo>
                  <a:pt x="1395483" y="158681"/>
                </a:lnTo>
                <a:lnTo>
                  <a:pt x="1392325" y="182352"/>
                </a:lnTo>
                <a:lnTo>
                  <a:pt x="1386372" y="207276"/>
                </a:lnTo>
                <a:lnTo>
                  <a:pt x="1377646" y="233352"/>
                </a:lnTo>
                <a:lnTo>
                  <a:pt x="1366180" y="260477"/>
                </a:lnTo>
                <a:lnTo>
                  <a:pt x="1352021" y="288540"/>
                </a:lnTo>
                <a:lnTo>
                  <a:pt x="1335239" y="317429"/>
                </a:lnTo>
                <a:lnTo>
                  <a:pt x="1315883" y="347026"/>
                </a:lnTo>
                <a:lnTo>
                  <a:pt x="1294037" y="377214"/>
                </a:lnTo>
                <a:lnTo>
                  <a:pt x="1269798" y="407871"/>
                </a:lnTo>
                <a:lnTo>
                  <a:pt x="1243252" y="438873"/>
                </a:lnTo>
                <a:lnTo>
                  <a:pt x="1214516" y="470095"/>
                </a:lnTo>
                <a:lnTo>
                  <a:pt x="1183693" y="501412"/>
                </a:lnTo>
                <a:lnTo>
                  <a:pt x="1150917" y="532697"/>
                </a:lnTo>
                <a:lnTo>
                  <a:pt x="1116322" y="563824"/>
                </a:lnTo>
                <a:lnTo>
                  <a:pt x="1080034" y="594669"/>
                </a:lnTo>
                <a:lnTo>
                  <a:pt x="1042211" y="625107"/>
                </a:lnTo>
                <a:lnTo>
                  <a:pt x="1003009" y="655015"/>
                </a:lnTo>
                <a:lnTo>
                  <a:pt x="962571" y="684273"/>
                </a:lnTo>
                <a:lnTo>
                  <a:pt x="921069" y="712763"/>
                </a:lnTo>
                <a:lnTo>
                  <a:pt x="878671" y="740368"/>
                </a:lnTo>
                <a:lnTo>
                  <a:pt x="835539" y="766985"/>
                </a:lnTo>
                <a:lnTo>
                  <a:pt x="791864" y="792500"/>
                </a:lnTo>
                <a:lnTo>
                  <a:pt x="747804" y="816810"/>
                </a:lnTo>
                <a:lnTo>
                  <a:pt x="703546" y="839813"/>
                </a:lnTo>
                <a:lnTo>
                  <a:pt x="659265" y="861430"/>
                </a:lnTo>
                <a:lnTo>
                  <a:pt x="615134" y="881558"/>
                </a:lnTo>
                <a:lnTo>
                  <a:pt x="571349" y="900128"/>
                </a:lnTo>
                <a:lnTo>
                  <a:pt x="528068" y="917067"/>
                </a:lnTo>
                <a:lnTo>
                  <a:pt x="485464" y="932289"/>
                </a:lnTo>
                <a:lnTo>
                  <a:pt x="443726" y="945755"/>
                </a:lnTo>
                <a:lnTo>
                  <a:pt x="403007" y="957395"/>
                </a:lnTo>
                <a:lnTo>
                  <a:pt x="363477" y="967168"/>
                </a:lnTo>
                <a:lnTo>
                  <a:pt x="325294" y="975035"/>
                </a:lnTo>
                <a:lnTo>
                  <a:pt x="288612" y="980965"/>
                </a:lnTo>
                <a:lnTo>
                  <a:pt x="253579" y="984926"/>
                </a:lnTo>
                <a:lnTo>
                  <a:pt x="220335" y="986910"/>
                </a:lnTo>
                <a:lnTo>
                  <a:pt x="189014" y="986910"/>
                </a:lnTo>
                <a:lnTo>
                  <a:pt x="159743" y="984926"/>
                </a:lnTo>
                <a:lnTo>
                  <a:pt x="132639" y="980965"/>
                </a:lnTo>
                <a:lnTo>
                  <a:pt x="107813" y="975035"/>
                </a:lnTo>
                <a:lnTo>
                  <a:pt x="85362" y="967168"/>
                </a:lnTo>
                <a:lnTo>
                  <a:pt x="65378" y="957395"/>
                </a:lnTo>
                <a:lnTo>
                  <a:pt x="47941" y="945755"/>
                </a:lnTo>
                <a:lnTo>
                  <a:pt x="33123" y="932289"/>
                </a:lnTo>
                <a:lnTo>
                  <a:pt x="20981" y="917067"/>
                </a:lnTo>
                <a:lnTo>
                  <a:pt x="11566" y="900128"/>
                </a:lnTo>
                <a:lnTo>
                  <a:pt x="4915" y="881558"/>
                </a:lnTo>
                <a:lnTo>
                  <a:pt x="1054" y="861430"/>
                </a:lnTo>
                <a:lnTo>
                  <a:pt x="0" y="839813"/>
                </a:lnTo>
                <a:lnTo>
                  <a:pt x="1757" y="816810"/>
                </a:lnTo>
                <a:lnTo>
                  <a:pt x="6317" y="792500"/>
                </a:lnTo>
                <a:lnTo>
                  <a:pt x="13662" y="766985"/>
                </a:lnTo>
                <a:lnTo>
                  <a:pt x="23763" y="740368"/>
                </a:lnTo>
                <a:lnTo>
                  <a:pt x="36579" y="712763"/>
                </a:lnTo>
                <a:lnTo>
                  <a:pt x="52058" y="684273"/>
                </a:lnTo>
                <a:lnTo>
                  <a:pt x="70138" y="655015"/>
                </a:lnTo>
                <a:lnTo>
                  <a:pt x="90747" y="625107"/>
                </a:lnTo>
                <a:lnTo>
                  <a:pt x="113800" y="594669"/>
                </a:lnTo>
                <a:lnTo>
                  <a:pt x="139206" y="563824"/>
                </a:lnTo>
                <a:lnTo>
                  <a:pt x="166862" y="532697"/>
                </a:lnTo>
                <a:lnTo>
                  <a:pt x="196657" y="501412"/>
                </a:lnTo>
                <a:lnTo>
                  <a:pt x="228470" y="470095"/>
                </a:lnTo>
                <a:lnTo>
                  <a:pt x="262175" y="438873"/>
                </a:lnTo>
                <a:lnTo>
                  <a:pt x="297634" y="407871"/>
                </a:lnTo>
                <a:lnTo>
                  <a:pt x="334706" y="377214"/>
                </a:lnTo>
                <a:lnTo>
                  <a:pt x="373240" y="347026"/>
                </a:lnTo>
                <a:lnTo>
                  <a:pt x="413082" y="317429"/>
                </a:lnTo>
                <a:lnTo>
                  <a:pt x="454074" y="288540"/>
                </a:lnTo>
                <a:lnTo>
                  <a:pt x="496040" y="260477"/>
                </a:lnTo>
                <a:lnTo>
                  <a:pt x="538825" y="233352"/>
                </a:lnTo>
                <a:lnTo>
                  <a:pt x="582255" y="207276"/>
                </a:lnTo>
                <a:lnTo>
                  <a:pt x="626143" y="182352"/>
                </a:lnTo>
                <a:lnTo>
                  <a:pt x="670322" y="158681"/>
                </a:lnTo>
                <a:lnTo>
                  <a:pt x="714618" y="136360"/>
                </a:lnTo>
                <a:lnTo>
                  <a:pt x="758844" y="115476"/>
                </a:lnTo>
                <a:lnTo>
                  <a:pt x="802826" y="96115"/>
                </a:lnTo>
                <a:lnTo>
                  <a:pt x="846383" y="78354"/>
                </a:lnTo>
                <a:lnTo>
                  <a:pt x="889341" y="62265"/>
                </a:lnTo>
                <a:lnTo>
                  <a:pt x="931535" y="47913"/>
                </a:lnTo>
                <a:lnTo>
                  <a:pt x="972785" y="35357"/>
                </a:lnTo>
                <a:lnTo>
                  <a:pt x="1012931" y="24644"/>
                </a:lnTo>
                <a:lnTo>
                  <a:pt x="1051802" y="15820"/>
                </a:lnTo>
                <a:lnTo>
                  <a:pt x="1089256" y="8920"/>
                </a:lnTo>
                <a:lnTo>
                  <a:pt x="1125134" y="3971"/>
                </a:lnTo>
                <a:lnTo>
                  <a:pt x="1159288" y="994"/>
                </a:lnTo>
                <a:lnTo>
                  <a:pt x="1191584" y="0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C63ACA82-C111-0971-4038-D9333C2064B8}"/>
              </a:ext>
            </a:extLst>
          </p:cNvPr>
          <p:cNvGrpSpPr/>
          <p:nvPr/>
        </p:nvGrpSpPr>
        <p:grpSpPr>
          <a:xfrm>
            <a:off x="5676226" y="2317574"/>
            <a:ext cx="493573" cy="493580"/>
            <a:chOff x="8270620" y="3450894"/>
            <a:chExt cx="493573" cy="493580"/>
          </a:xfrm>
        </p:grpSpPr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CB25C481-F89D-5B1B-FD7C-F69DC56A117C}"/>
                </a:ext>
              </a:extLst>
            </p:cNvPr>
            <p:cNvSpPr/>
            <p:nvPr/>
          </p:nvSpPr>
          <p:spPr>
            <a:xfrm>
              <a:off x="8270620" y="3450894"/>
              <a:ext cx="493573" cy="493580"/>
            </a:xfrm>
            <a:custGeom>
              <a:avLst/>
              <a:gdLst>
                <a:gd name="connsiteX0" fmla="*/ 0 w 493573"/>
                <a:gd name="connsiteY0" fmla="*/ 493581 h 493580"/>
                <a:gd name="connsiteX1" fmla="*/ 493574 w 493573"/>
                <a:gd name="connsiteY1" fmla="*/ 0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73" h="493580">
                  <a:moveTo>
                    <a:pt x="0" y="493581"/>
                  </a:moveTo>
                  <a:lnTo>
                    <a:pt x="493574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C959870A-3F7F-249F-7B22-3EA2EBB69A14}"/>
                </a:ext>
              </a:extLst>
            </p:cNvPr>
            <p:cNvSpPr/>
            <p:nvPr/>
          </p:nvSpPr>
          <p:spPr>
            <a:xfrm>
              <a:off x="8734126" y="3450894"/>
              <a:ext cx="30066" cy="30070"/>
            </a:xfrm>
            <a:custGeom>
              <a:avLst/>
              <a:gdLst>
                <a:gd name="connsiteX0" fmla="*/ 0 w 30066"/>
                <a:gd name="connsiteY0" fmla="*/ 10023 h 30070"/>
                <a:gd name="connsiteX1" fmla="*/ 30067 w 30066"/>
                <a:gd name="connsiteY1" fmla="*/ 0 h 30070"/>
                <a:gd name="connsiteX2" fmla="*/ 20050 w 30066"/>
                <a:gd name="connsiteY2" fmla="*/ 30070 h 3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66" h="30070">
                  <a:moveTo>
                    <a:pt x="0" y="10023"/>
                  </a:moveTo>
                  <a:lnTo>
                    <a:pt x="30067" y="0"/>
                  </a:lnTo>
                  <a:lnTo>
                    <a:pt x="20050" y="3007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44C44FB8-B220-B763-A5A7-CE175BB23531}"/>
                </a:ext>
              </a:extLst>
            </p:cNvPr>
            <p:cNvSpPr/>
            <p:nvPr/>
          </p:nvSpPr>
          <p:spPr>
            <a:xfrm>
              <a:off x="8270620" y="3450894"/>
              <a:ext cx="493573" cy="493580"/>
            </a:xfrm>
            <a:custGeom>
              <a:avLst/>
              <a:gdLst>
                <a:gd name="connsiteX0" fmla="*/ 493574 w 493573"/>
                <a:gd name="connsiteY0" fmla="*/ 0 h 493580"/>
                <a:gd name="connsiteX1" fmla="*/ 0 w 493573"/>
                <a:gd name="connsiteY1" fmla="*/ 493581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73" h="493580">
                  <a:moveTo>
                    <a:pt x="493574" y="0"/>
                  </a:moveTo>
                  <a:lnTo>
                    <a:pt x="0" y="493581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83B44E7A-9F4C-FC6D-A3EE-0AED53199AA2}"/>
              </a:ext>
            </a:extLst>
          </p:cNvPr>
          <p:cNvGrpSpPr/>
          <p:nvPr/>
        </p:nvGrpSpPr>
        <p:grpSpPr>
          <a:xfrm>
            <a:off x="5676226" y="2804355"/>
            <a:ext cx="485682" cy="28346"/>
            <a:chOff x="8270620" y="3937675"/>
            <a:chExt cx="485682" cy="28346"/>
          </a:xfrm>
        </p:grpSpPr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929836FB-3957-68A1-085C-7A1EF62B6504}"/>
                </a:ext>
              </a:extLst>
            </p:cNvPr>
            <p:cNvSpPr/>
            <p:nvPr/>
          </p:nvSpPr>
          <p:spPr>
            <a:xfrm>
              <a:off x="8270620" y="3944474"/>
              <a:ext cx="485682" cy="7830"/>
            </a:xfrm>
            <a:custGeom>
              <a:avLst/>
              <a:gdLst>
                <a:gd name="connsiteX0" fmla="*/ 0 w 485682"/>
                <a:gd name="connsiteY0" fmla="*/ 0 h 7830"/>
                <a:gd name="connsiteX1" fmla="*/ 485683 w 485682"/>
                <a:gd name="connsiteY1" fmla="*/ 7831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682" h="7830">
                  <a:moveTo>
                    <a:pt x="0" y="0"/>
                  </a:moveTo>
                  <a:lnTo>
                    <a:pt x="485683" y="783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E6AC0BA0-0363-8067-4A57-F3DDE4D55293}"/>
                </a:ext>
              </a:extLst>
            </p:cNvPr>
            <p:cNvSpPr/>
            <p:nvPr/>
          </p:nvSpPr>
          <p:spPr>
            <a:xfrm>
              <a:off x="8727732" y="3937675"/>
              <a:ext cx="28570" cy="28346"/>
            </a:xfrm>
            <a:custGeom>
              <a:avLst/>
              <a:gdLst>
                <a:gd name="connsiteX0" fmla="*/ 457 w 28570"/>
                <a:gd name="connsiteY0" fmla="*/ 0 h 28346"/>
                <a:gd name="connsiteX1" fmla="*/ 28571 w 28570"/>
                <a:gd name="connsiteY1" fmla="*/ 14630 h 28346"/>
                <a:gd name="connsiteX2" fmla="*/ 0 w 28570"/>
                <a:gd name="connsiteY2" fmla="*/ 28346 h 2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0" h="28346">
                  <a:moveTo>
                    <a:pt x="457" y="0"/>
                  </a:moveTo>
                  <a:lnTo>
                    <a:pt x="28571" y="14630"/>
                  </a:lnTo>
                  <a:lnTo>
                    <a:pt x="0" y="28346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494D5ACB-7BF1-A5C7-DA2B-2AF5D138781B}"/>
                </a:ext>
              </a:extLst>
            </p:cNvPr>
            <p:cNvSpPr/>
            <p:nvPr/>
          </p:nvSpPr>
          <p:spPr>
            <a:xfrm>
              <a:off x="8270620" y="3944474"/>
              <a:ext cx="485682" cy="7830"/>
            </a:xfrm>
            <a:custGeom>
              <a:avLst/>
              <a:gdLst>
                <a:gd name="connsiteX0" fmla="*/ 485683 w 485682"/>
                <a:gd name="connsiteY0" fmla="*/ 7831 h 7830"/>
                <a:gd name="connsiteX1" fmla="*/ 0 w 485682"/>
                <a:gd name="connsiteY1" fmla="*/ 0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682" h="7830">
                  <a:moveTo>
                    <a:pt x="485683" y="783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603" name="Group 602">
            <a:extLst>
              <a:ext uri="{FF2B5EF4-FFF2-40B4-BE49-F238E27FC236}">
                <a16:creationId xmlns:a16="http://schemas.microsoft.com/office/drawing/2014/main" id="{4AE34731-4F7D-1881-18BB-8DEC200C922A}"/>
              </a:ext>
            </a:extLst>
          </p:cNvPr>
          <p:cNvGrpSpPr/>
          <p:nvPr/>
        </p:nvGrpSpPr>
        <p:grpSpPr>
          <a:xfrm>
            <a:off x="4549046" y="3840229"/>
            <a:ext cx="1890000" cy="1260000"/>
            <a:chOff x="4549046" y="3840229"/>
            <a:chExt cx="1890000" cy="1260000"/>
          </a:xfrm>
        </p:grpSpPr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6793E16D-F373-C3E9-57BF-9487FFD79F0B}"/>
                </a:ext>
              </a:extLst>
            </p:cNvPr>
            <p:cNvSpPr/>
            <p:nvPr/>
          </p:nvSpPr>
          <p:spPr>
            <a:xfrm>
              <a:off x="4549046" y="3840229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B574E547-2F4E-97E4-48C6-FCB7AAA4CB97}"/>
                </a:ext>
              </a:extLst>
            </p:cNvPr>
            <p:cNvSpPr/>
            <p:nvPr/>
          </p:nvSpPr>
          <p:spPr>
            <a:xfrm>
              <a:off x="4873334" y="3877433"/>
              <a:ext cx="1528509" cy="1046127"/>
            </a:xfrm>
            <a:custGeom>
              <a:avLst/>
              <a:gdLst>
                <a:gd name="connsiteX0" fmla="*/ 0 w 1528509"/>
                <a:gd name="connsiteY0" fmla="*/ 1046128 h 1046127"/>
                <a:gd name="connsiteX1" fmla="*/ 1528510 w 1528509"/>
                <a:gd name="connsiteY1" fmla="*/ 1046128 h 1046127"/>
                <a:gd name="connsiteX2" fmla="*/ 1528510 w 1528509"/>
                <a:gd name="connsiteY2" fmla="*/ 0 h 1046127"/>
                <a:gd name="connsiteX3" fmla="*/ 0 w 1528509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509" h="1046127">
                  <a:moveTo>
                    <a:pt x="0" y="1046128"/>
                  </a:moveTo>
                  <a:lnTo>
                    <a:pt x="1528510" y="1046128"/>
                  </a:lnTo>
                  <a:lnTo>
                    <a:pt x="15285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AB22A711-7D24-8BE5-0785-77E14A9A2C15}"/>
                </a:ext>
              </a:extLst>
            </p:cNvPr>
            <p:cNvSpPr/>
            <p:nvPr/>
          </p:nvSpPr>
          <p:spPr>
            <a:xfrm>
              <a:off x="4969125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65BC9195-4C36-2807-2BEA-62EC3B91D951}"/>
                </a:ext>
              </a:extLst>
            </p:cNvPr>
            <p:cNvSpPr/>
            <p:nvPr/>
          </p:nvSpPr>
          <p:spPr>
            <a:xfrm>
              <a:off x="5191953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25C7A2E7-5F03-40C4-35C8-161E8375D535}"/>
                </a:ext>
              </a:extLst>
            </p:cNvPr>
            <p:cNvSpPr/>
            <p:nvPr/>
          </p:nvSpPr>
          <p:spPr>
            <a:xfrm>
              <a:off x="5414784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DAA01DEE-DA51-2C39-6D0B-D29B0B114788}"/>
                </a:ext>
              </a:extLst>
            </p:cNvPr>
            <p:cNvSpPr/>
            <p:nvPr/>
          </p:nvSpPr>
          <p:spPr>
            <a:xfrm>
              <a:off x="5637607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170FA5C7-0F98-1E3F-C3E3-399BBE92C326}"/>
                </a:ext>
              </a:extLst>
            </p:cNvPr>
            <p:cNvSpPr/>
            <p:nvPr/>
          </p:nvSpPr>
          <p:spPr>
            <a:xfrm>
              <a:off x="5860438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DBB0B01E-C2D6-5201-7A79-7F75A59209E5}"/>
                </a:ext>
              </a:extLst>
            </p:cNvPr>
            <p:cNvSpPr/>
            <p:nvPr/>
          </p:nvSpPr>
          <p:spPr>
            <a:xfrm>
              <a:off x="6083261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D9BC567A-FADA-9656-E687-F33864A8C5A1}"/>
                </a:ext>
              </a:extLst>
            </p:cNvPr>
            <p:cNvSpPr/>
            <p:nvPr/>
          </p:nvSpPr>
          <p:spPr>
            <a:xfrm>
              <a:off x="6306092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FD15DEBC-A8D9-68DD-7795-68BCB95BF598}"/>
                </a:ext>
              </a:extLst>
            </p:cNvPr>
            <p:cNvSpPr/>
            <p:nvPr/>
          </p:nvSpPr>
          <p:spPr>
            <a:xfrm>
              <a:off x="4873334" y="4923561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961CB332-EF64-0D1D-B960-6571BD42FF4B}"/>
                </a:ext>
              </a:extLst>
            </p:cNvPr>
            <p:cNvSpPr/>
            <p:nvPr/>
          </p:nvSpPr>
          <p:spPr>
            <a:xfrm>
              <a:off x="4969125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CF72B7D7-52B1-EA11-6870-EB04F6EB9B84}"/>
                </a:ext>
              </a:extLst>
            </p:cNvPr>
            <p:cNvSpPr/>
            <p:nvPr/>
          </p:nvSpPr>
          <p:spPr>
            <a:xfrm>
              <a:off x="5191953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32D9B16D-565C-72B1-57F7-5525B8E7A5AD}"/>
                </a:ext>
              </a:extLst>
            </p:cNvPr>
            <p:cNvSpPr/>
            <p:nvPr/>
          </p:nvSpPr>
          <p:spPr>
            <a:xfrm>
              <a:off x="5414784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23011EA6-67B9-C57C-107A-EA6B1046696C}"/>
                </a:ext>
              </a:extLst>
            </p:cNvPr>
            <p:cNvSpPr/>
            <p:nvPr/>
          </p:nvSpPr>
          <p:spPr>
            <a:xfrm>
              <a:off x="5637607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7861E828-069F-6700-5FE9-651BE289D6D4}"/>
                </a:ext>
              </a:extLst>
            </p:cNvPr>
            <p:cNvSpPr/>
            <p:nvPr/>
          </p:nvSpPr>
          <p:spPr>
            <a:xfrm>
              <a:off x="5860438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4F89A6AA-8CE0-BAB3-5F8E-79777BC3B9E2}"/>
                </a:ext>
              </a:extLst>
            </p:cNvPr>
            <p:cNvSpPr/>
            <p:nvPr/>
          </p:nvSpPr>
          <p:spPr>
            <a:xfrm>
              <a:off x="6083261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66F72A94-89A2-5C67-6B7F-A9851D4479E8}"/>
                </a:ext>
              </a:extLst>
            </p:cNvPr>
            <p:cNvSpPr/>
            <p:nvPr/>
          </p:nvSpPr>
          <p:spPr>
            <a:xfrm>
              <a:off x="6306092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05D7E804-7A0F-B734-2A1B-B24E9DCF8CAD}"/>
                </a:ext>
              </a:extLst>
            </p:cNvPr>
            <p:cNvSpPr/>
            <p:nvPr/>
          </p:nvSpPr>
          <p:spPr>
            <a:xfrm>
              <a:off x="4896120" y="4975024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08BE2634-ABF0-1CCB-3A4E-C5571DD5B5FE}"/>
                </a:ext>
              </a:extLst>
            </p:cNvPr>
            <p:cNvSpPr/>
            <p:nvPr/>
          </p:nvSpPr>
          <p:spPr>
            <a:xfrm>
              <a:off x="4951116" y="4950588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713140F1-EA2A-80BB-7BFE-6C446235DF2D}"/>
                </a:ext>
              </a:extLst>
            </p:cNvPr>
            <p:cNvSpPr/>
            <p:nvPr/>
          </p:nvSpPr>
          <p:spPr>
            <a:xfrm>
              <a:off x="4992492" y="4990112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891303C1-4B39-CAB6-FCEB-E62174287950}"/>
                </a:ext>
              </a:extLst>
            </p:cNvPr>
            <p:cNvSpPr/>
            <p:nvPr/>
          </p:nvSpPr>
          <p:spPr>
            <a:xfrm>
              <a:off x="5011314" y="4950588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8 w 30816"/>
                <a:gd name="connsiteY7" fmla="*/ 20514 h 48549"/>
                <a:gd name="connsiteX8" fmla="*/ 30816 w 30816"/>
                <a:gd name="connsiteY8" fmla="*/ 32351 h 48549"/>
                <a:gd name="connsiteX9" fmla="*/ 26031 w 30816"/>
                <a:gd name="connsiteY9" fmla="*/ 44313 h 48549"/>
                <a:gd name="connsiteX10" fmla="*/ 12537 w 30816"/>
                <a:gd name="connsiteY10" fmla="*/ 48549 h 48549"/>
                <a:gd name="connsiteX11" fmla="*/ 6412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0 w 30816"/>
                <a:gd name="connsiteY16" fmla="*/ 40226 h 48549"/>
                <a:gd name="connsiteX17" fmla="*/ 24372 w 30816"/>
                <a:gd name="connsiteY17" fmla="*/ 32351 h 48549"/>
                <a:gd name="connsiteX18" fmla="*/ 21150 w 30816"/>
                <a:gd name="connsiteY18" fmla="*/ 24468 h 48549"/>
                <a:gd name="connsiteX19" fmla="*/ 12409 w 30816"/>
                <a:gd name="connsiteY19" fmla="*/ 21562 h 48549"/>
                <a:gd name="connsiteX20" fmla="*/ 7241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4" y="16230"/>
                    <a:pt x="12590" y="16144"/>
                    <a:pt x="13526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3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1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FC3BA5B8-215D-05B0-A40A-16FC3E7B342F}"/>
                </a:ext>
              </a:extLst>
            </p:cNvPr>
            <p:cNvSpPr/>
            <p:nvPr/>
          </p:nvSpPr>
          <p:spPr>
            <a:xfrm>
              <a:off x="5118262" y="4975024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0A834FD1-AEC0-A602-B47A-EA0F6A3F1D1B}"/>
                </a:ext>
              </a:extLst>
            </p:cNvPr>
            <p:cNvSpPr/>
            <p:nvPr/>
          </p:nvSpPr>
          <p:spPr>
            <a:xfrm>
              <a:off x="5173258" y="4950588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4792690B-C6EA-BBD9-4F0E-FDB986C5076C}"/>
                </a:ext>
              </a:extLst>
            </p:cNvPr>
            <p:cNvSpPr/>
            <p:nvPr/>
          </p:nvSpPr>
          <p:spPr>
            <a:xfrm>
              <a:off x="5214633" y="4990112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5C79FF62-F803-B383-AD9D-9757EA28D13A}"/>
                </a:ext>
              </a:extLst>
            </p:cNvPr>
            <p:cNvSpPr/>
            <p:nvPr/>
          </p:nvSpPr>
          <p:spPr>
            <a:xfrm>
              <a:off x="5232721" y="4949729"/>
              <a:ext cx="32921" cy="49407"/>
            </a:xfrm>
            <a:custGeom>
              <a:avLst/>
              <a:gdLst>
                <a:gd name="connsiteX0" fmla="*/ 16461 w 32921"/>
                <a:gd name="connsiteY0" fmla="*/ 5103 h 49407"/>
                <a:gd name="connsiteX1" fmla="*/ 8964 w 32921"/>
                <a:gd name="connsiteY1" fmla="*/ 10017 h 49407"/>
                <a:gd name="connsiteX2" fmla="*/ 6476 w 32921"/>
                <a:gd name="connsiteY2" fmla="*/ 24720 h 49407"/>
                <a:gd name="connsiteX3" fmla="*/ 8964 w 32921"/>
                <a:gd name="connsiteY3" fmla="*/ 39430 h 49407"/>
                <a:gd name="connsiteX4" fmla="*/ 16461 w 32921"/>
                <a:gd name="connsiteY4" fmla="*/ 44305 h 49407"/>
                <a:gd name="connsiteX5" fmla="*/ 23957 w 32921"/>
                <a:gd name="connsiteY5" fmla="*/ 39430 h 49407"/>
                <a:gd name="connsiteX6" fmla="*/ 26478 w 32921"/>
                <a:gd name="connsiteY6" fmla="*/ 24720 h 49407"/>
                <a:gd name="connsiteX7" fmla="*/ 23957 w 32921"/>
                <a:gd name="connsiteY7" fmla="*/ 10017 h 49407"/>
                <a:gd name="connsiteX8" fmla="*/ 16461 w 32921"/>
                <a:gd name="connsiteY8" fmla="*/ 5103 h 49407"/>
                <a:gd name="connsiteX9" fmla="*/ 16461 w 32921"/>
                <a:gd name="connsiteY9" fmla="*/ 0 h 49407"/>
                <a:gd name="connsiteX10" fmla="*/ 28679 w 32921"/>
                <a:gd name="connsiteY10" fmla="*/ 6347 h 49407"/>
                <a:gd name="connsiteX11" fmla="*/ 32921 w 32921"/>
                <a:gd name="connsiteY11" fmla="*/ 24720 h 49407"/>
                <a:gd name="connsiteX12" fmla="*/ 28679 w 32921"/>
                <a:gd name="connsiteY12" fmla="*/ 43092 h 49407"/>
                <a:gd name="connsiteX13" fmla="*/ 16461 w 32921"/>
                <a:gd name="connsiteY13" fmla="*/ 49408 h 49407"/>
                <a:gd name="connsiteX14" fmla="*/ 4211 w 32921"/>
                <a:gd name="connsiteY14" fmla="*/ 43092 h 49407"/>
                <a:gd name="connsiteX15" fmla="*/ 0 w 32921"/>
                <a:gd name="connsiteY15" fmla="*/ 24720 h 49407"/>
                <a:gd name="connsiteX16" fmla="*/ 4211 w 32921"/>
                <a:gd name="connsiteY16" fmla="*/ 6347 h 49407"/>
                <a:gd name="connsiteX17" fmla="*/ 16461 w 32921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07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68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7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7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1" y="43092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D140A403-4ADE-5790-BF86-3A7DD6C6C9CF}"/>
                </a:ext>
              </a:extLst>
            </p:cNvPr>
            <p:cNvSpPr/>
            <p:nvPr/>
          </p:nvSpPr>
          <p:spPr>
            <a:xfrm>
              <a:off x="5341775" y="4975024"/>
              <a:ext cx="40894" cy="5425"/>
            </a:xfrm>
            <a:custGeom>
              <a:avLst/>
              <a:gdLst>
                <a:gd name="connsiteX0" fmla="*/ 0 w 40894"/>
                <a:gd name="connsiteY0" fmla="*/ 0 h 5425"/>
                <a:gd name="connsiteX1" fmla="*/ 40895 w 40894"/>
                <a:gd name="connsiteY1" fmla="*/ 0 h 5425"/>
                <a:gd name="connsiteX2" fmla="*/ 40895 w 40894"/>
                <a:gd name="connsiteY2" fmla="*/ 5426 h 5425"/>
                <a:gd name="connsiteX3" fmla="*/ 0 w 40894"/>
                <a:gd name="connsiteY3" fmla="*/ 5426 h 5425"/>
                <a:gd name="connsiteX4" fmla="*/ 0 w 40894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4" h="5425">
                  <a:moveTo>
                    <a:pt x="0" y="0"/>
                  </a:moveTo>
                  <a:lnTo>
                    <a:pt x="40895" y="0"/>
                  </a:lnTo>
                  <a:lnTo>
                    <a:pt x="40895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AB0CCC48-5829-B3E5-814C-E39C74631EF6}"/>
                </a:ext>
              </a:extLst>
            </p:cNvPr>
            <p:cNvSpPr/>
            <p:nvPr/>
          </p:nvSpPr>
          <p:spPr>
            <a:xfrm>
              <a:off x="5393899" y="4949729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4525E7C4-C2DF-1072-70D3-D9D6142F64BA}"/>
                </a:ext>
              </a:extLst>
            </p:cNvPr>
            <p:cNvSpPr/>
            <p:nvPr/>
          </p:nvSpPr>
          <p:spPr>
            <a:xfrm>
              <a:off x="5438149" y="4990112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F9B77ED4-08BE-94E0-6A9C-50B3BDF87EDC}"/>
                </a:ext>
              </a:extLst>
            </p:cNvPr>
            <p:cNvSpPr/>
            <p:nvPr/>
          </p:nvSpPr>
          <p:spPr>
            <a:xfrm>
              <a:off x="5456970" y="4950588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6 w 30814"/>
                <a:gd name="connsiteY3" fmla="*/ 5426 h 48549"/>
                <a:gd name="connsiteX4" fmla="*/ 7906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6" y="5426"/>
                  </a:lnTo>
                  <a:lnTo>
                    <a:pt x="7906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61" y="20514"/>
                  </a:cubicBezTo>
                  <a:cubicBezTo>
                    <a:pt x="29263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70890D1D-99AC-56BF-C776-B8642FABD75A}"/>
                </a:ext>
              </a:extLst>
            </p:cNvPr>
            <p:cNvSpPr/>
            <p:nvPr/>
          </p:nvSpPr>
          <p:spPr>
            <a:xfrm>
              <a:off x="5589979" y="4949729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4BFC8664-2757-4F5C-32C1-47C55F7DFFCA}"/>
                </a:ext>
              </a:extLst>
            </p:cNvPr>
            <p:cNvSpPr/>
            <p:nvPr/>
          </p:nvSpPr>
          <p:spPr>
            <a:xfrm>
              <a:off x="5634228" y="4990112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FDFECE1D-D97B-5D0D-55D1-FEE4CA6D3FF5}"/>
                </a:ext>
              </a:extLst>
            </p:cNvPr>
            <p:cNvSpPr/>
            <p:nvPr/>
          </p:nvSpPr>
          <p:spPr>
            <a:xfrm>
              <a:off x="5652317" y="4949729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1B7D3D64-25F7-01B4-426C-FC14F1C36698}"/>
                </a:ext>
              </a:extLst>
            </p:cNvPr>
            <p:cNvSpPr/>
            <p:nvPr/>
          </p:nvSpPr>
          <p:spPr>
            <a:xfrm>
              <a:off x="5813495" y="4949729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4B4254D4-FE46-DC65-A85C-4D0D76027571}"/>
                </a:ext>
              </a:extLst>
            </p:cNvPr>
            <p:cNvSpPr/>
            <p:nvPr/>
          </p:nvSpPr>
          <p:spPr>
            <a:xfrm>
              <a:off x="5857737" y="4990112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282DC7B8-D037-DFE5-C971-E4C5FF481FDD}"/>
                </a:ext>
              </a:extLst>
            </p:cNvPr>
            <p:cNvSpPr/>
            <p:nvPr/>
          </p:nvSpPr>
          <p:spPr>
            <a:xfrm>
              <a:off x="5876558" y="4950588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1 w 30822"/>
                <a:gd name="connsiteY1" fmla="*/ 0 h 48549"/>
                <a:gd name="connsiteX2" fmla="*/ 27311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84CD6E05-BD73-617C-7516-F4AE02B17691}"/>
                </a:ext>
              </a:extLst>
            </p:cNvPr>
            <p:cNvSpPr/>
            <p:nvPr/>
          </p:nvSpPr>
          <p:spPr>
            <a:xfrm>
              <a:off x="6037074" y="4950588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8C877865-26EC-59F5-3011-4845BD5F9375}"/>
                </a:ext>
              </a:extLst>
            </p:cNvPr>
            <p:cNvSpPr/>
            <p:nvPr/>
          </p:nvSpPr>
          <p:spPr>
            <a:xfrm>
              <a:off x="6078449" y="4990112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C9B42469-A304-4379-0569-AFB5B459F470}"/>
                </a:ext>
              </a:extLst>
            </p:cNvPr>
            <p:cNvSpPr/>
            <p:nvPr/>
          </p:nvSpPr>
          <p:spPr>
            <a:xfrm>
              <a:off x="6096530" y="4949729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29CF51AA-D01D-94F1-BE1B-404CBE875C85}"/>
                </a:ext>
              </a:extLst>
            </p:cNvPr>
            <p:cNvSpPr/>
            <p:nvPr/>
          </p:nvSpPr>
          <p:spPr>
            <a:xfrm>
              <a:off x="6260582" y="4950588"/>
              <a:ext cx="28357" cy="47627"/>
            </a:xfrm>
            <a:custGeom>
              <a:avLst/>
              <a:gdLst>
                <a:gd name="connsiteX0" fmla="*/ 929 w 28357"/>
                <a:gd name="connsiteY0" fmla="*/ 42202 h 47627"/>
                <a:gd name="connsiteX1" fmla="*/ 11458 w 28357"/>
                <a:gd name="connsiteY1" fmla="*/ 42202 h 47627"/>
                <a:gd name="connsiteX2" fmla="*/ 11458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37 w 28357"/>
                <a:gd name="connsiteY6" fmla="*/ 0 h 47627"/>
                <a:gd name="connsiteX7" fmla="*/ 17837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9 w 28357"/>
                <a:gd name="connsiteY10" fmla="*/ 47628 h 47627"/>
                <a:gd name="connsiteX11" fmla="*/ 929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CC502BDA-8E5C-3B53-883D-7D27E4251ECA}"/>
                </a:ext>
              </a:extLst>
            </p:cNvPr>
            <p:cNvSpPr/>
            <p:nvPr/>
          </p:nvSpPr>
          <p:spPr>
            <a:xfrm>
              <a:off x="6301957" y="4990112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6EE24013-A68D-E66A-7AA9-B7ECA0FB9965}"/>
                </a:ext>
              </a:extLst>
            </p:cNvPr>
            <p:cNvSpPr/>
            <p:nvPr/>
          </p:nvSpPr>
          <p:spPr>
            <a:xfrm>
              <a:off x="6320779" y="4950588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0 w 30814"/>
                <a:gd name="connsiteY1" fmla="*/ 0 h 48549"/>
                <a:gd name="connsiteX2" fmla="*/ 27310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8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63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D357E5BE-8D9C-3A9C-7037-4BE9ADCF68F3}"/>
                </a:ext>
              </a:extLst>
            </p:cNvPr>
            <p:cNvSpPr/>
            <p:nvPr/>
          </p:nvSpPr>
          <p:spPr>
            <a:xfrm>
              <a:off x="5602248" y="5028275"/>
              <a:ext cx="37634" cy="34232"/>
            </a:xfrm>
            <a:custGeom>
              <a:avLst/>
              <a:gdLst>
                <a:gd name="connsiteX0" fmla="*/ 37635 w 37634"/>
                <a:gd name="connsiteY0" fmla="*/ 4977 h 34232"/>
                <a:gd name="connsiteX1" fmla="*/ 36343 w 37634"/>
                <a:gd name="connsiteY1" fmla="*/ 8229 h 34232"/>
                <a:gd name="connsiteX2" fmla="*/ 33571 w 37634"/>
                <a:gd name="connsiteY2" fmla="*/ 9371 h 34232"/>
                <a:gd name="connsiteX3" fmla="*/ 31437 w 37634"/>
                <a:gd name="connsiteY3" fmla="*/ 8560 h 34232"/>
                <a:gd name="connsiteX4" fmla="*/ 30697 w 37634"/>
                <a:gd name="connsiteY4" fmla="*/ 6710 h 34232"/>
                <a:gd name="connsiteX5" fmla="*/ 31728 w 37634"/>
                <a:gd name="connsiteY5" fmla="*/ 4095 h 34232"/>
                <a:gd name="connsiteX6" fmla="*/ 34311 w 37634"/>
                <a:gd name="connsiteY6" fmla="*/ 2622 h 34232"/>
                <a:gd name="connsiteX7" fmla="*/ 30547 w 37634"/>
                <a:gd name="connsiteY7" fmla="*/ 1662 h 34232"/>
                <a:gd name="connsiteX8" fmla="*/ 27783 w 37634"/>
                <a:gd name="connsiteY8" fmla="*/ 2433 h 34232"/>
                <a:gd name="connsiteX9" fmla="*/ 25751 w 37634"/>
                <a:gd name="connsiteY9" fmla="*/ 4205 h 34232"/>
                <a:gd name="connsiteX10" fmla="*/ 24349 w 37634"/>
                <a:gd name="connsiteY10" fmla="*/ 6639 h 34232"/>
                <a:gd name="connsiteX11" fmla="*/ 23467 w 37634"/>
                <a:gd name="connsiteY11" fmla="*/ 8891 h 34232"/>
                <a:gd name="connsiteX12" fmla="*/ 23058 w 37634"/>
                <a:gd name="connsiteY12" fmla="*/ 10584 h 34232"/>
                <a:gd name="connsiteX13" fmla="*/ 20475 w 37634"/>
                <a:gd name="connsiteY13" fmla="*/ 20916 h 34232"/>
                <a:gd name="connsiteX14" fmla="*/ 19223 w 37634"/>
                <a:gd name="connsiteY14" fmla="*/ 27555 h 34232"/>
                <a:gd name="connsiteX15" fmla="*/ 20254 w 37634"/>
                <a:gd name="connsiteY15" fmla="*/ 31138 h 34232"/>
                <a:gd name="connsiteX16" fmla="*/ 23357 w 37634"/>
                <a:gd name="connsiteY16" fmla="*/ 32539 h 34232"/>
                <a:gd name="connsiteX17" fmla="*/ 25090 w 37634"/>
                <a:gd name="connsiteY17" fmla="*/ 32319 h 34232"/>
                <a:gd name="connsiteX18" fmla="*/ 27192 w 37634"/>
                <a:gd name="connsiteY18" fmla="*/ 31390 h 34232"/>
                <a:gd name="connsiteX19" fmla="*/ 29476 w 37634"/>
                <a:gd name="connsiteY19" fmla="*/ 29657 h 34232"/>
                <a:gd name="connsiteX20" fmla="*/ 31657 w 37634"/>
                <a:gd name="connsiteY20" fmla="*/ 26783 h 34232"/>
                <a:gd name="connsiteX21" fmla="*/ 33421 w 37634"/>
                <a:gd name="connsiteY21" fmla="*/ 22649 h 34232"/>
                <a:gd name="connsiteX22" fmla="*/ 34382 w 37634"/>
                <a:gd name="connsiteY22" fmla="*/ 21837 h 34232"/>
                <a:gd name="connsiteX23" fmla="*/ 35304 w 37634"/>
                <a:gd name="connsiteY23" fmla="*/ 22578 h 34232"/>
                <a:gd name="connsiteX24" fmla="*/ 34792 w 37634"/>
                <a:gd name="connsiteY24" fmla="*/ 24531 h 34232"/>
                <a:gd name="connsiteX25" fmla="*/ 33240 w 37634"/>
                <a:gd name="connsiteY25" fmla="*/ 27523 h 34232"/>
                <a:gd name="connsiteX26" fmla="*/ 30846 w 37634"/>
                <a:gd name="connsiteY26" fmla="*/ 30689 h 34232"/>
                <a:gd name="connsiteX27" fmla="*/ 27452 w 37634"/>
                <a:gd name="connsiteY27" fmla="*/ 33201 h 34232"/>
                <a:gd name="connsiteX28" fmla="*/ 23208 w 37634"/>
                <a:gd name="connsiteY28" fmla="*/ 34233 h 34232"/>
                <a:gd name="connsiteX29" fmla="*/ 17931 w 37634"/>
                <a:gd name="connsiteY29" fmla="*/ 32539 h 34232"/>
                <a:gd name="connsiteX30" fmla="*/ 15057 w 37634"/>
                <a:gd name="connsiteY30" fmla="*/ 28476 h 34232"/>
                <a:gd name="connsiteX31" fmla="*/ 14608 w 37634"/>
                <a:gd name="connsiteY31" fmla="*/ 29256 h 34232"/>
                <a:gd name="connsiteX32" fmla="*/ 13576 w 37634"/>
                <a:gd name="connsiteY32" fmla="*/ 30689 h 34232"/>
                <a:gd name="connsiteX33" fmla="*/ 11994 w 37634"/>
                <a:gd name="connsiteY33" fmla="*/ 32390 h 34232"/>
                <a:gd name="connsiteX34" fmla="*/ 9812 w 37634"/>
                <a:gd name="connsiteY34" fmla="*/ 33642 h 34232"/>
                <a:gd name="connsiteX35" fmla="*/ 7119 w 37634"/>
                <a:gd name="connsiteY35" fmla="*/ 34233 h 34232"/>
                <a:gd name="connsiteX36" fmla="*/ 3764 w 37634"/>
                <a:gd name="connsiteY36" fmla="*/ 33721 h 34232"/>
                <a:gd name="connsiteX37" fmla="*/ 1110 w 37634"/>
                <a:gd name="connsiteY37" fmla="*/ 32020 h 34232"/>
                <a:gd name="connsiteX38" fmla="*/ 0 w 37634"/>
                <a:gd name="connsiteY38" fmla="*/ 29216 h 34232"/>
                <a:gd name="connsiteX39" fmla="*/ 1221 w 37634"/>
                <a:gd name="connsiteY39" fmla="*/ 26153 h 34232"/>
                <a:gd name="connsiteX40" fmla="*/ 4174 w 37634"/>
                <a:gd name="connsiteY40" fmla="*/ 24861 h 34232"/>
                <a:gd name="connsiteX41" fmla="*/ 6087 w 37634"/>
                <a:gd name="connsiteY41" fmla="*/ 25491 h 34232"/>
                <a:gd name="connsiteX42" fmla="*/ 6977 w 37634"/>
                <a:gd name="connsiteY42" fmla="*/ 27484 h 34232"/>
                <a:gd name="connsiteX43" fmla="*/ 5946 w 37634"/>
                <a:gd name="connsiteY43" fmla="*/ 30138 h 34232"/>
                <a:gd name="connsiteX44" fmla="*/ 3433 w 37634"/>
                <a:gd name="connsiteY44" fmla="*/ 31579 h 34232"/>
                <a:gd name="connsiteX45" fmla="*/ 7198 w 37634"/>
                <a:gd name="connsiteY45" fmla="*/ 32539 h 34232"/>
                <a:gd name="connsiteX46" fmla="*/ 11553 w 37634"/>
                <a:gd name="connsiteY46" fmla="*/ 30397 h 34232"/>
                <a:gd name="connsiteX47" fmla="*/ 14388 w 37634"/>
                <a:gd name="connsiteY47" fmla="*/ 24680 h 34232"/>
                <a:gd name="connsiteX48" fmla="*/ 17561 w 37634"/>
                <a:gd name="connsiteY48" fmla="*/ 12246 h 34232"/>
                <a:gd name="connsiteX49" fmla="*/ 18451 w 37634"/>
                <a:gd name="connsiteY49" fmla="*/ 6710 h 34232"/>
                <a:gd name="connsiteX50" fmla="*/ 18042 w 37634"/>
                <a:gd name="connsiteY50" fmla="*/ 4095 h 34232"/>
                <a:gd name="connsiteX51" fmla="*/ 16939 w 37634"/>
                <a:gd name="connsiteY51" fmla="*/ 2544 h 34232"/>
                <a:gd name="connsiteX52" fmla="*/ 15648 w 37634"/>
                <a:gd name="connsiteY52" fmla="*/ 1843 h 34232"/>
                <a:gd name="connsiteX53" fmla="*/ 14388 w 37634"/>
                <a:gd name="connsiteY53" fmla="*/ 1662 h 34232"/>
                <a:gd name="connsiteX54" fmla="*/ 12025 w 37634"/>
                <a:gd name="connsiteY54" fmla="*/ 2103 h 34232"/>
                <a:gd name="connsiteX55" fmla="*/ 9340 w 37634"/>
                <a:gd name="connsiteY55" fmla="*/ 3575 h 34232"/>
                <a:gd name="connsiteX56" fmla="*/ 6536 w 37634"/>
                <a:gd name="connsiteY56" fmla="*/ 6639 h 34232"/>
                <a:gd name="connsiteX57" fmla="*/ 4245 w 37634"/>
                <a:gd name="connsiteY57" fmla="*/ 11545 h 34232"/>
                <a:gd name="connsiteX58" fmla="*/ 3252 w 37634"/>
                <a:gd name="connsiteY58" fmla="*/ 12395 h 34232"/>
                <a:gd name="connsiteX59" fmla="*/ 2363 w 37634"/>
                <a:gd name="connsiteY59" fmla="*/ 11624 h 34232"/>
                <a:gd name="connsiteX60" fmla="*/ 2843 w 37634"/>
                <a:gd name="connsiteY60" fmla="*/ 9702 h 34232"/>
                <a:gd name="connsiteX61" fmla="*/ 4394 w 37634"/>
                <a:gd name="connsiteY61" fmla="*/ 6710 h 34232"/>
                <a:gd name="connsiteX62" fmla="*/ 6828 w 37634"/>
                <a:gd name="connsiteY62" fmla="*/ 3575 h 34232"/>
                <a:gd name="connsiteX63" fmla="*/ 10261 w 37634"/>
                <a:gd name="connsiteY63" fmla="*/ 1032 h 34232"/>
                <a:gd name="connsiteX64" fmla="*/ 14537 w 37634"/>
                <a:gd name="connsiteY64" fmla="*/ 0 h 34232"/>
                <a:gd name="connsiteX65" fmla="*/ 16490 w 37634"/>
                <a:gd name="connsiteY65" fmla="*/ 221 h 34232"/>
                <a:gd name="connsiteX66" fmla="*/ 18672 w 37634"/>
                <a:gd name="connsiteY66" fmla="*/ 961 h 34232"/>
                <a:gd name="connsiteX67" fmla="*/ 20955 w 37634"/>
                <a:gd name="connsiteY67" fmla="*/ 2733 h 34232"/>
                <a:gd name="connsiteX68" fmla="*/ 22688 w 37634"/>
                <a:gd name="connsiteY68" fmla="*/ 5717 h 34232"/>
                <a:gd name="connsiteX69" fmla="*/ 23719 w 37634"/>
                <a:gd name="connsiteY69" fmla="*/ 4056 h 34232"/>
                <a:gd name="connsiteX70" fmla="*/ 25310 w 37634"/>
                <a:gd name="connsiteY70" fmla="*/ 2252 h 34232"/>
                <a:gd name="connsiteX71" fmla="*/ 27673 w 37634"/>
                <a:gd name="connsiteY71" fmla="*/ 630 h 34232"/>
                <a:gd name="connsiteX72" fmla="*/ 30618 w 37634"/>
                <a:gd name="connsiteY72" fmla="*/ 0 h 34232"/>
                <a:gd name="connsiteX73" fmla="*/ 33610 w 37634"/>
                <a:gd name="connsiteY73" fmla="*/ 402 h 34232"/>
                <a:gd name="connsiteX74" fmla="*/ 36343 w 37634"/>
                <a:gd name="connsiteY74" fmla="*/ 1992 h 34232"/>
                <a:gd name="connsiteX75" fmla="*/ 37635 w 37634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34" h="34232">
                  <a:moveTo>
                    <a:pt x="37635" y="4977"/>
                  </a:moveTo>
                  <a:cubicBezTo>
                    <a:pt x="37635" y="6355"/>
                    <a:pt x="37201" y="7442"/>
                    <a:pt x="36343" y="8229"/>
                  </a:cubicBezTo>
                  <a:cubicBezTo>
                    <a:pt x="35485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37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8" y="2945"/>
                    <a:pt x="26271" y="3536"/>
                    <a:pt x="25751" y="4205"/>
                  </a:cubicBezTo>
                  <a:cubicBezTo>
                    <a:pt x="25255" y="4867"/>
                    <a:pt x="24790" y="5678"/>
                    <a:pt x="24349" y="6639"/>
                  </a:cubicBezTo>
                  <a:cubicBezTo>
                    <a:pt x="23932" y="7576"/>
                    <a:pt x="23633" y="8324"/>
                    <a:pt x="23467" y="8891"/>
                  </a:cubicBezTo>
                  <a:cubicBezTo>
                    <a:pt x="23318" y="9434"/>
                    <a:pt x="23184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9" y="32539"/>
                    <a:pt x="23357" y="32539"/>
                  </a:cubicBezTo>
                  <a:cubicBezTo>
                    <a:pt x="23901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7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94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46" y="30689"/>
                  </a:cubicBezTo>
                  <a:cubicBezTo>
                    <a:pt x="29933" y="31673"/>
                    <a:pt x="28799" y="32516"/>
                    <a:pt x="27452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57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43" y="29547"/>
                    <a:pt x="14096" y="30027"/>
                    <a:pt x="13576" y="30689"/>
                  </a:cubicBezTo>
                  <a:cubicBezTo>
                    <a:pt x="13088" y="31327"/>
                    <a:pt x="12561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46" y="34233"/>
                    <a:pt x="4827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90" y="24861"/>
                    <a:pt x="5528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46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53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51" y="7820"/>
                    <a:pt x="18451" y="6710"/>
                  </a:cubicBezTo>
                  <a:cubicBezTo>
                    <a:pt x="18451" y="5678"/>
                    <a:pt x="18317" y="4812"/>
                    <a:pt x="18042" y="4095"/>
                  </a:cubicBezTo>
                  <a:cubicBezTo>
                    <a:pt x="17774" y="3378"/>
                    <a:pt x="17404" y="2867"/>
                    <a:pt x="16939" y="2544"/>
                  </a:cubicBezTo>
                  <a:cubicBezTo>
                    <a:pt x="16490" y="2205"/>
                    <a:pt x="16065" y="1969"/>
                    <a:pt x="15648" y="1843"/>
                  </a:cubicBezTo>
                  <a:cubicBezTo>
                    <a:pt x="15254" y="1725"/>
                    <a:pt x="14836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24" y="2890"/>
                    <a:pt x="9340" y="3575"/>
                  </a:cubicBezTo>
                  <a:cubicBezTo>
                    <a:pt x="8379" y="4245"/>
                    <a:pt x="7442" y="5261"/>
                    <a:pt x="6536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26" y="12112"/>
                    <a:pt x="3796" y="12395"/>
                    <a:pt x="3252" y="12395"/>
                  </a:cubicBezTo>
                  <a:cubicBezTo>
                    <a:pt x="2662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9" y="8812"/>
                    <a:pt x="3709" y="7820"/>
                    <a:pt x="4394" y="6710"/>
                  </a:cubicBezTo>
                  <a:cubicBezTo>
                    <a:pt x="5111" y="5607"/>
                    <a:pt x="5922" y="4560"/>
                    <a:pt x="6828" y="3575"/>
                  </a:cubicBezTo>
                  <a:cubicBezTo>
                    <a:pt x="7765" y="2567"/>
                    <a:pt x="8907" y="1717"/>
                    <a:pt x="10261" y="1032"/>
                  </a:cubicBezTo>
                  <a:cubicBezTo>
                    <a:pt x="11639" y="346"/>
                    <a:pt x="13065" y="0"/>
                    <a:pt x="14537" y="0"/>
                  </a:cubicBezTo>
                  <a:cubicBezTo>
                    <a:pt x="15207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87" y="5150"/>
                    <a:pt x="23334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34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43" y="1992"/>
                  </a:cubicBezTo>
                  <a:cubicBezTo>
                    <a:pt x="37201" y="2780"/>
                    <a:pt x="37635" y="3772"/>
                    <a:pt x="37635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8DBB95CE-C39B-C6B4-63F0-83E9EA05119C}"/>
                </a:ext>
              </a:extLst>
            </p:cNvPr>
            <p:cNvSpPr/>
            <p:nvPr/>
          </p:nvSpPr>
          <p:spPr>
            <a:xfrm>
              <a:off x="5647576" y="5048206"/>
              <a:ext cx="17451" cy="35217"/>
            </a:xfrm>
            <a:custGeom>
              <a:avLst/>
              <a:gdLst>
                <a:gd name="connsiteX0" fmla="*/ 0 w 17451"/>
                <a:gd name="connsiteY0" fmla="*/ 5032 h 35217"/>
                <a:gd name="connsiteX1" fmla="*/ 0 w 17451"/>
                <a:gd name="connsiteY1" fmla="*/ 3378 h 35217"/>
                <a:gd name="connsiteX2" fmla="*/ 9631 w 17451"/>
                <a:gd name="connsiteY2" fmla="*/ 0 h 35217"/>
                <a:gd name="connsiteX3" fmla="*/ 10686 w 17451"/>
                <a:gd name="connsiteY3" fmla="*/ 205 h 35217"/>
                <a:gd name="connsiteX4" fmla="*/ 10844 w 17451"/>
                <a:gd name="connsiteY4" fmla="*/ 1362 h 35217"/>
                <a:gd name="connsiteX5" fmla="*/ 10844 w 17451"/>
                <a:gd name="connsiteY5" fmla="*/ 31035 h 35217"/>
                <a:gd name="connsiteX6" fmla="*/ 11616 w 17451"/>
                <a:gd name="connsiteY6" fmla="*/ 33107 h 35217"/>
                <a:gd name="connsiteX7" fmla="*/ 15774 w 17451"/>
                <a:gd name="connsiteY7" fmla="*/ 33595 h 35217"/>
                <a:gd name="connsiteX8" fmla="*/ 17451 w 17451"/>
                <a:gd name="connsiteY8" fmla="*/ 33595 h 35217"/>
                <a:gd name="connsiteX9" fmla="*/ 17451 w 17451"/>
                <a:gd name="connsiteY9" fmla="*/ 35217 h 35217"/>
                <a:gd name="connsiteX10" fmla="*/ 8883 w 17451"/>
                <a:gd name="connsiteY10" fmla="*/ 35067 h 35217"/>
                <a:gd name="connsiteX11" fmla="*/ 331 w 17451"/>
                <a:gd name="connsiteY11" fmla="*/ 35217 h 35217"/>
                <a:gd name="connsiteX12" fmla="*/ 331 w 17451"/>
                <a:gd name="connsiteY12" fmla="*/ 33595 h 35217"/>
                <a:gd name="connsiteX13" fmla="*/ 2008 w 17451"/>
                <a:gd name="connsiteY13" fmla="*/ 33595 h 35217"/>
                <a:gd name="connsiteX14" fmla="*/ 6143 w 17451"/>
                <a:gd name="connsiteY14" fmla="*/ 33130 h 35217"/>
                <a:gd name="connsiteX15" fmla="*/ 6946 w 17451"/>
                <a:gd name="connsiteY15" fmla="*/ 31035 h 35217"/>
                <a:gd name="connsiteX16" fmla="*/ 6946 w 17451"/>
                <a:gd name="connsiteY16" fmla="*/ 3638 h 35217"/>
                <a:gd name="connsiteX17" fmla="*/ 0 w 17451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1" h="35217">
                  <a:moveTo>
                    <a:pt x="0" y="5032"/>
                  </a:moveTo>
                  <a:lnTo>
                    <a:pt x="0" y="3378"/>
                  </a:lnTo>
                  <a:cubicBezTo>
                    <a:pt x="4229" y="3378"/>
                    <a:pt x="7442" y="2252"/>
                    <a:pt x="9631" y="0"/>
                  </a:cubicBezTo>
                  <a:cubicBezTo>
                    <a:pt x="10230" y="0"/>
                    <a:pt x="10584" y="71"/>
                    <a:pt x="10686" y="205"/>
                  </a:cubicBezTo>
                  <a:cubicBezTo>
                    <a:pt x="10789" y="339"/>
                    <a:pt x="10844" y="725"/>
                    <a:pt x="10844" y="1362"/>
                  </a:cubicBezTo>
                  <a:lnTo>
                    <a:pt x="10844" y="31035"/>
                  </a:lnTo>
                  <a:cubicBezTo>
                    <a:pt x="10844" y="32083"/>
                    <a:pt x="11104" y="32776"/>
                    <a:pt x="11616" y="33107"/>
                  </a:cubicBezTo>
                  <a:cubicBezTo>
                    <a:pt x="12135" y="33429"/>
                    <a:pt x="13521" y="33595"/>
                    <a:pt x="15774" y="33595"/>
                  </a:cubicBezTo>
                  <a:lnTo>
                    <a:pt x="17451" y="33595"/>
                  </a:lnTo>
                  <a:lnTo>
                    <a:pt x="17451" y="35217"/>
                  </a:lnTo>
                  <a:cubicBezTo>
                    <a:pt x="16215" y="35115"/>
                    <a:pt x="13356" y="35067"/>
                    <a:pt x="8883" y="35067"/>
                  </a:cubicBezTo>
                  <a:cubicBezTo>
                    <a:pt x="4402" y="35067"/>
                    <a:pt x="1551" y="35115"/>
                    <a:pt x="331" y="35217"/>
                  </a:cubicBezTo>
                  <a:lnTo>
                    <a:pt x="331" y="33595"/>
                  </a:lnTo>
                  <a:lnTo>
                    <a:pt x="2008" y="33595"/>
                  </a:lnTo>
                  <a:cubicBezTo>
                    <a:pt x="4229" y="33595"/>
                    <a:pt x="5607" y="33437"/>
                    <a:pt x="6143" y="33130"/>
                  </a:cubicBezTo>
                  <a:cubicBezTo>
                    <a:pt x="6678" y="32807"/>
                    <a:pt x="6946" y="32106"/>
                    <a:pt x="6946" y="31035"/>
                  </a:cubicBezTo>
                  <a:lnTo>
                    <a:pt x="6946" y="3638"/>
                  </a:lnTo>
                  <a:cubicBezTo>
                    <a:pt x="5103" y="4568"/>
                    <a:pt x="2788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8B14B4EB-8055-03B8-A8F6-B3F6E148806E}"/>
                </a:ext>
              </a:extLst>
            </p:cNvPr>
            <p:cNvSpPr/>
            <p:nvPr/>
          </p:nvSpPr>
          <p:spPr>
            <a:xfrm>
              <a:off x="4873334" y="4846212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22A673BC-1769-F289-1665-6DAD63D3B34C}"/>
                </a:ext>
              </a:extLst>
            </p:cNvPr>
            <p:cNvSpPr/>
            <p:nvPr/>
          </p:nvSpPr>
          <p:spPr>
            <a:xfrm>
              <a:off x="4873334" y="4623386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96C0D24A-7361-BA75-01E1-A5D6E328B387}"/>
                </a:ext>
              </a:extLst>
            </p:cNvPr>
            <p:cNvSpPr/>
            <p:nvPr/>
          </p:nvSpPr>
          <p:spPr>
            <a:xfrm>
              <a:off x="4873334" y="4400558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B5738607-26CC-6C70-E60D-F8837CBAD86B}"/>
                </a:ext>
              </a:extLst>
            </p:cNvPr>
            <p:cNvSpPr/>
            <p:nvPr/>
          </p:nvSpPr>
          <p:spPr>
            <a:xfrm>
              <a:off x="4873334" y="4177731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C2191D21-A919-F152-EDC5-BD95647097E1}"/>
                </a:ext>
              </a:extLst>
            </p:cNvPr>
            <p:cNvSpPr/>
            <p:nvPr/>
          </p:nvSpPr>
          <p:spPr>
            <a:xfrm>
              <a:off x="4873334" y="3954903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F88F76C4-1176-E4D4-ADC2-CB361C4F66FE}"/>
                </a:ext>
              </a:extLst>
            </p:cNvPr>
            <p:cNvSpPr/>
            <p:nvPr/>
          </p:nvSpPr>
          <p:spPr>
            <a:xfrm>
              <a:off x="4873334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5D881809-A8D4-9B80-6A5D-CA0110144D0E}"/>
                </a:ext>
              </a:extLst>
            </p:cNvPr>
            <p:cNvSpPr/>
            <p:nvPr/>
          </p:nvSpPr>
          <p:spPr>
            <a:xfrm>
              <a:off x="4873334" y="4846212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0DBA4634-460D-D606-2CCE-3849A67A56C3}"/>
                </a:ext>
              </a:extLst>
            </p:cNvPr>
            <p:cNvSpPr/>
            <p:nvPr/>
          </p:nvSpPr>
          <p:spPr>
            <a:xfrm>
              <a:off x="4873334" y="462338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4D2C859C-7F79-CF1F-2D11-086C90228EF4}"/>
                </a:ext>
              </a:extLst>
            </p:cNvPr>
            <p:cNvSpPr/>
            <p:nvPr/>
          </p:nvSpPr>
          <p:spPr>
            <a:xfrm>
              <a:off x="4873334" y="440055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7E8BAB15-6A54-5DA8-7A7F-EFF1BD1F6432}"/>
                </a:ext>
              </a:extLst>
            </p:cNvPr>
            <p:cNvSpPr/>
            <p:nvPr/>
          </p:nvSpPr>
          <p:spPr>
            <a:xfrm>
              <a:off x="4873334" y="4177731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594DC9F4-2CB6-0CCE-CAE3-8982AA17BBC3}"/>
                </a:ext>
              </a:extLst>
            </p:cNvPr>
            <p:cNvSpPr/>
            <p:nvPr/>
          </p:nvSpPr>
          <p:spPr>
            <a:xfrm>
              <a:off x="4873334" y="3954903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909F6630-1622-20D3-7B5D-D268E9B0355D}"/>
                </a:ext>
              </a:extLst>
            </p:cNvPr>
            <p:cNvSpPr/>
            <p:nvPr/>
          </p:nvSpPr>
          <p:spPr>
            <a:xfrm>
              <a:off x="4697602" y="4846835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DFA9B005-9EFD-CB90-B10E-CC6A9EE53A8F}"/>
                </a:ext>
              </a:extLst>
            </p:cNvPr>
            <p:cNvSpPr/>
            <p:nvPr/>
          </p:nvSpPr>
          <p:spPr>
            <a:xfrm>
              <a:off x="4752599" y="4822398"/>
              <a:ext cx="28360" cy="47628"/>
            </a:xfrm>
            <a:custGeom>
              <a:avLst/>
              <a:gdLst>
                <a:gd name="connsiteX0" fmla="*/ 925 w 28360"/>
                <a:gd name="connsiteY0" fmla="*/ 42210 h 47628"/>
                <a:gd name="connsiteX1" fmla="*/ 11453 w 28360"/>
                <a:gd name="connsiteY1" fmla="*/ 42210 h 47628"/>
                <a:gd name="connsiteX2" fmla="*/ 11453 w 28360"/>
                <a:gd name="connsiteY2" fmla="*/ 5875 h 47628"/>
                <a:gd name="connsiteX3" fmla="*/ 0 w 28360"/>
                <a:gd name="connsiteY3" fmla="*/ 8166 h 47628"/>
                <a:gd name="connsiteX4" fmla="*/ 0 w 28360"/>
                <a:gd name="connsiteY4" fmla="*/ 2300 h 47628"/>
                <a:gd name="connsiteX5" fmla="*/ 11389 w 28360"/>
                <a:gd name="connsiteY5" fmla="*/ 0 h 47628"/>
                <a:gd name="connsiteX6" fmla="*/ 17833 w 28360"/>
                <a:gd name="connsiteY6" fmla="*/ 0 h 47628"/>
                <a:gd name="connsiteX7" fmla="*/ 17833 w 28360"/>
                <a:gd name="connsiteY7" fmla="*/ 42210 h 47628"/>
                <a:gd name="connsiteX8" fmla="*/ 28360 w 28360"/>
                <a:gd name="connsiteY8" fmla="*/ 42210 h 47628"/>
                <a:gd name="connsiteX9" fmla="*/ 28360 w 28360"/>
                <a:gd name="connsiteY9" fmla="*/ 47628 h 47628"/>
                <a:gd name="connsiteX10" fmla="*/ 925 w 28360"/>
                <a:gd name="connsiteY10" fmla="*/ 47628 h 47628"/>
                <a:gd name="connsiteX11" fmla="*/ 925 w 28360"/>
                <a:gd name="connsiteY11" fmla="*/ 42210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8">
                  <a:moveTo>
                    <a:pt x="925" y="42210"/>
                  </a:moveTo>
                  <a:lnTo>
                    <a:pt x="11453" y="42210"/>
                  </a:lnTo>
                  <a:lnTo>
                    <a:pt x="11453" y="5875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10"/>
                  </a:lnTo>
                  <a:lnTo>
                    <a:pt x="28360" y="42210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1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BF98A669-77EA-CE2C-A35A-BD29A0DB0AF2}"/>
                </a:ext>
              </a:extLst>
            </p:cNvPr>
            <p:cNvSpPr/>
            <p:nvPr/>
          </p:nvSpPr>
          <p:spPr>
            <a:xfrm>
              <a:off x="4793975" y="4861923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FD3F9C48-654C-4B8B-35EC-E81CD6DFF61A}"/>
                </a:ext>
              </a:extLst>
            </p:cNvPr>
            <p:cNvSpPr/>
            <p:nvPr/>
          </p:nvSpPr>
          <p:spPr>
            <a:xfrm>
              <a:off x="4812063" y="4821540"/>
              <a:ext cx="32921" cy="49415"/>
            </a:xfrm>
            <a:custGeom>
              <a:avLst/>
              <a:gdLst>
                <a:gd name="connsiteX0" fmla="*/ 16461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1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1 w 32921"/>
                <a:gd name="connsiteY8" fmla="*/ 5103 h 49415"/>
                <a:gd name="connsiteX9" fmla="*/ 16461 w 32921"/>
                <a:gd name="connsiteY9" fmla="*/ 0 h 49415"/>
                <a:gd name="connsiteX10" fmla="*/ 28679 w 32921"/>
                <a:gd name="connsiteY10" fmla="*/ 6347 h 49415"/>
                <a:gd name="connsiteX11" fmla="*/ 32921 w 32921"/>
                <a:gd name="connsiteY11" fmla="*/ 24720 h 49415"/>
                <a:gd name="connsiteX12" fmla="*/ 28679 w 32921"/>
                <a:gd name="connsiteY12" fmla="*/ 43100 h 49415"/>
                <a:gd name="connsiteX13" fmla="*/ 16461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1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5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1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1" y="5103"/>
                  </a:cubicBezTo>
                  <a:moveTo>
                    <a:pt x="16461" y="0"/>
                  </a:moveTo>
                  <a:cubicBezTo>
                    <a:pt x="21799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100"/>
                  </a:cubicBezTo>
                  <a:cubicBezTo>
                    <a:pt x="25872" y="47313"/>
                    <a:pt x="21799" y="49416"/>
                    <a:pt x="16461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5F57304D-8D40-7B4F-3890-5ADA01A39FB3}"/>
                </a:ext>
              </a:extLst>
            </p:cNvPr>
            <p:cNvSpPr/>
            <p:nvPr/>
          </p:nvSpPr>
          <p:spPr>
            <a:xfrm>
              <a:off x="4698974" y="4624008"/>
              <a:ext cx="40897" cy="5421"/>
            </a:xfrm>
            <a:custGeom>
              <a:avLst/>
              <a:gdLst>
                <a:gd name="connsiteX0" fmla="*/ 0 w 40897"/>
                <a:gd name="connsiteY0" fmla="*/ 0 h 5421"/>
                <a:gd name="connsiteX1" fmla="*/ 40897 w 40897"/>
                <a:gd name="connsiteY1" fmla="*/ 0 h 5421"/>
                <a:gd name="connsiteX2" fmla="*/ 40897 w 40897"/>
                <a:gd name="connsiteY2" fmla="*/ 5421 h 5421"/>
                <a:gd name="connsiteX3" fmla="*/ 0 w 40897"/>
                <a:gd name="connsiteY3" fmla="*/ 5421 h 5421"/>
                <a:gd name="connsiteX4" fmla="*/ 0 w 40897"/>
                <a:gd name="connsiteY4" fmla="*/ 0 h 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1">
                  <a:moveTo>
                    <a:pt x="0" y="0"/>
                  </a:moveTo>
                  <a:lnTo>
                    <a:pt x="40897" y="0"/>
                  </a:lnTo>
                  <a:lnTo>
                    <a:pt x="40897" y="5421"/>
                  </a:lnTo>
                  <a:lnTo>
                    <a:pt x="0" y="5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EEACBF3B-6690-F913-9301-905366D814E1}"/>
                </a:ext>
              </a:extLst>
            </p:cNvPr>
            <p:cNvSpPr/>
            <p:nvPr/>
          </p:nvSpPr>
          <p:spPr>
            <a:xfrm>
              <a:off x="4751100" y="4598711"/>
              <a:ext cx="32921" cy="49414"/>
            </a:xfrm>
            <a:custGeom>
              <a:avLst/>
              <a:gdLst>
                <a:gd name="connsiteX0" fmla="*/ 16461 w 32921"/>
                <a:gd name="connsiteY0" fmla="*/ 5105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1 h 49414"/>
                <a:gd name="connsiteX5" fmla="*/ 23957 w 32921"/>
                <a:gd name="connsiteY5" fmla="*/ 39429 h 49414"/>
                <a:gd name="connsiteX6" fmla="*/ 26478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5 h 49414"/>
                <a:gd name="connsiteX9" fmla="*/ 16461 w 32921"/>
                <a:gd name="connsiteY9" fmla="*/ 0 h 49414"/>
                <a:gd name="connsiteX10" fmla="*/ 28679 w 32921"/>
                <a:gd name="connsiteY10" fmla="*/ 6349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9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5"/>
                  </a:moveTo>
                  <a:cubicBezTo>
                    <a:pt x="13143" y="5105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4"/>
                    <a:pt x="7305" y="36153"/>
                    <a:pt x="8964" y="39429"/>
                  </a:cubicBezTo>
                  <a:cubicBezTo>
                    <a:pt x="10644" y="42681"/>
                    <a:pt x="13143" y="44311"/>
                    <a:pt x="16461" y="44311"/>
                  </a:cubicBezTo>
                  <a:cubicBezTo>
                    <a:pt x="19800" y="44311"/>
                    <a:pt x="22299" y="42681"/>
                    <a:pt x="23957" y="39429"/>
                  </a:cubicBezTo>
                  <a:cubicBezTo>
                    <a:pt x="25638" y="36153"/>
                    <a:pt x="26478" y="31254"/>
                    <a:pt x="26478" y="24724"/>
                  </a:cubicBezTo>
                  <a:cubicBezTo>
                    <a:pt x="26478" y="18173"/>
                    <a:pt x="25638" y="13271"/>
                    <a:pt x="23957" y="10017"/>
                  </a:cubicBezTo>
                  <a:cubicBezTo>
                    <a:pt x="22299" y="6742"/>
                    <a:pt x="19800" y="5105"/>
                    <a:pt x="16461" y="5105"/>
                  </a:cubicBezTo>
                  <a:moveTo>
                    <a:pt x="16461" y="0"/>
                  </a:moveTo>
                  <a:cubicBezTo>
                    <a:pt x="21800" y="0"/>
                    <a:pt x="25872" y="2116"/>
                    <a:pt x="28679" y="6349"/>
                  </a:cubicBezTo>
                  <a:cubicBezTo>
                    <a:pt x="31507" y="10560"/>
                    <a:pt x="32921" y="16684"/>
                    <a:pt x="32921" y="24724"/>
                  </a:cubicBezTo>
                  <a:cubicBezTo>
                    <a:pt x="32921" y="32743"/>
                    <a:pt x="31507" y="38869"/>
                    <a:pt x="28679" y="43098"/>
                  </a:cubicBezTo>
                  <a:cubicBezTo>
                    <a:pt x="25872" y="47311"/>
                    <a:pt x="21800" y="49414"/>
                    <a:pt x="16461" y="49414"/>
                  </a:cubicBezTo>
                  <a:cubicBezTo>
                    <a:pt x="11123" y="49414"/>
                    <a:pt x="7039" y="47311"/>
                    <a:pt x="4211" y="43098"/>
                  </a:cubicBezTo>
                  <a:cubicBezTo>
                    <a:pt x="1403" y="38869"/>
                    <a:pt x="0" y="32743"/>
                    <a:pt x="0" y="24724"/>
                  </a:cubicBezTo>
                  <a:cubicBezTo>
                    <a:pt x="0" y="16684"/>
                    <a:pt x="1403" y="10560"/>
                    <a:pt x="4211" y="6349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795F01A9-671B-1CCD-FEA6-2D1391A64DF7}"/>
                </a:ext>
              </a:extLst>
            </p:cNvPr>
            <p:cNvSpPr/>
            <p:nvPr/>
          </p:nvSpPr>
          <p:spPr>
            <a:xfrm>
              <a:off x="4795346" y="4639100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D1D953BA-1063-510E-1882-76533666AD5C}"/>
                </a:ext>
              </a:extLst>
            </p:cNvPr>
            <p:cNvSpPr/>
            <p:nvPr/>
          </p:nvSpPr>
          <p:spPr>
            <a:xfrm>
              <a:off x="4814168" y="4599572"/>
              <a:ext cx="30816" cy="48552"/>
            </a:xfrm>
            <a:custGeom>
              <a:avLst/>
              <a:gdLst>
                <a:gd name="connsiteX0" fmla="*/ 2010 w 30816"/>
                <a:gd name="connsiteY0" fmla="*/ 0 h 48552"/>
                <a:gd name="connsiteX1" fmla="*/ 27307 w 30816"/>
                <a:gd name="connsiteY1" fmla="*/ 0 h 48552"/>
                <a:gd name="connsiteX2" fmla="*/ 27307 w 30816"/>
                <a:gd name="connsiteY2" fmla="*/ 5424 h 48552"/>
                <a:gd name="connsiteX3" fmla="*/ 7912 w 30816"/>
                <a:gd name="connsiteY3" fmla="*/ 5424 h 48552"/>
                <a:gd name="connsiteX4" fmla="*/ 7912 w 30816"/>
                <a:gd name="connsiteY4" fmla="*/ 17099 h 48552"/>
                <a:gd name="connsiteX5" fmla="*/ 10719 w 30816"/>
                <a:gd name="connsiteY5" fmla="*/ 16397 h 48552"/>
                <a:gd name="connsiteX6" fmla="*/ 13526 w 30816"/>
                <a:gd name="connsiteY6" fmla="*/ 16142 h 48552"/>
                <a:gd name="connsiteX7" fmla="*/ 26159 w 30816"/>
                <a:gd name="connsiteY7" fmla="*/ 20512 h 48552"/>
                <a:gd name="connsiteX8" fmla="*/ 30816 w 30816"/>
                <a:gd name="connsiteY8" fmla="*/ 32346 h 48552"/>
                <a:gd name="connsiteX9" fmla="*/ 26032 w 30816"/>
                <a:gd name="connsiteY9" fmla="*/ 44308 h 48552"/>
                <a:gd name="connsiteX10" fmla="*/ 12538 w 30816"/>
                <a:gd name="connsiteY10" fmla="*/ 48553 h 48552"/>
                <a:gd name="connsiteX11" fmla="*/ 6413 w 30816"/>
                <a:gd name="connsiteY11" fmla="*/ 48041 h 48552"/>
                <a:gd name="connsiteX12" fmla="*/ 0 w 30816"/>
                <a:gd name="connsiteY12" fmla="*/ 46513 h 48552"/>
                <a:gd name="connsiteX13" fmla="*/ 0 w 30816"/>
                <a:gd name="connsiteY13" fmla="*/ 40032 h 48552"/>
                <a:gd name="connsiteX14" fmla="*/ 5934 w 30816"/>
                <a:gd name="connsiteY14" fmla="*/ 42363 h 48552"/>
                <a:gd name="connsiteX15" fmla="*/ 12409 w 30816"/>
                <a:gd name="connsiteY15" fmla="*/ 43127 h 48552"/>
                <a:gd name="connsiteX16" fmla="*/ 21151 w 30816"/>
                <a:gd name="connsiteY16" fmla="*/ 40229 h 48552"/>
                <a:gd name="connsiteX17" fmla="*/ 24372 w 30816"/>
                <a:gd name="connsiteY17" fmla="*/ 32346 h 48552"/>
                <a:gd name="connsiteX18" fmla="*/ 21151 w 30816"/>
                <a:gd name="connsiteY18" fmla="*/ 24468 h 48552"/>
                <a:gd name="connsiteX19" fmla="*/ 12409 w 30816"/>
                <a:gd name="connsiteY19" fmla="*/ 21565 h 48552"/>
                <a:gd name="connsiteX20" fmla="*/ 7242 w 30816"/>
                <a:gd name="connsiteY20" fmla="*/ 22139 h 48552"/>
                <a:gd name="connsiteX21" fmla="*/ 2010 w 30816"/>
                <a:gd name="connsiteY21" fmla="*/ 23926 h 48552"/>
                <a:gd name="connsiteX22" fmla="*/ 2010 w 30816"/>
                <a:gd name="connsiteY22" fmla="*/ 0 h 4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2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2" y="5424"/>
                  </a:lnTo>
                  <a:lnTo>
                    <a:pt x="7912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2"/>
                  </a:cubicBezTo>
                  <a:cubicBezTo>
                    <a:pt x="29264" y="23426"/>
                    <a:pt x="30816" y="27370"/>
                    <a:pt x="30816" y="32346"/>
                  </a:cubicBezTo>
                  <a:cubicBezTo>
                    <a:pt x="30816" y="37472"/>
                    <a:pt x="29222" y="41457"/>
                    <a:pt x="26032" y="44308"/>
                  </a:cubicBezTo>
                  <a:cubicBezTo>
                    <a:pt x="22841" y="47135"/>
                    <a:pt x="18344" y="48553"/>
                    <a:pt x="12538" y="48553"/>
                  </a:cubicBezTo>
                  <a:cubicBezTo>
                    <a:pt x="10538" y="48553"/>
                    <a:pt x="8497" y="48379"/>
                    <a:pt x="6413" y="48041"/>
                  </a:cubicBezTo>
                  <a:cubicBezTo>
                    <a:pt x="4349" y="47702"/>
                    <a:pt x="2212" y="47190"/>
                    <a:pt x="0" y="46513"/>
                  </a:cubicBezTo>
                  <a:lnTo>
                    <a:pt x="0" y="40032"/>
                  </a:lnTo>
                  <a:cubicBezTo>
                    <a:pt x="1914" y="41079"/>
                    <a:pt x="3892" y="41851"/>
                    <a:pt x="5934" y="42363"/>
                  </a:cubicBezTo>
                  <a:cubicBezTo>
                    <a:pt x="7976" y="42875"/>
                    <a:pt x="10134" y="43127"/>
                    <a:pt x="12409" y="43127"/>
                  </a:cubicBezTo>
                  <a:cubicBezTo>
                    <a:pt x="16089" y="43127"/>
                    <a:pt x="19003" y="42158"/>
                    <a:pt x="21151" y="40229"/>
                  </a:cubicBezTo>
                  <a:cubicBezTo>
                    <a:pt x="23298" y="38291"/>
                    <a:pt x="24372" y="35661"/>
                    <a:pt x="24372" y="32346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3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39"/>
                  </a:cubicBezTo>
                  <a:cubicBezTo>
                    <a:pt x="5540" y="22522"/>
                    <a:pt x="3797" y="23117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F0EFBD62-822D-ECF5-E392-5B4A48D749C1}"/>
                </a:ext>
              </a:extLst>
            </p:cNvPr>
            <p:cNvSpPr/>
            <p:nvPr/>
          </p:nvSpPr>
          <p:spPr>
            <a:xfrm>
              <a:off x="4749728" y="4375884"/>
              <a:ext cx="32922" cy="49414"/>
            </a:xfrm>
            <a:custGeom>
              <a:avLst/>
              <a:gdLst>
                <a:gd name="connsiteX0" fmla="*/ 16461 w 32922"/>
                <a:gd name="connsiteY0" fmla="*/ 5104 h 49414"/>
                <a:gd name="connsiteX1" fmla="*/ 8964 w 32922"/>
                <a:gd name="connsiteY1" fmla="*/ 10016 h 49414"/>
                <a:gd name="connsiteX2" fmla="*/ 6476 w 32922"/>
                <a:gd name="connsiteY2" fmla="*/ 24723 h 49414"/>
                <a:gd name="connsiteX3" fmla="*/ 8964 w 32922"/>
                <a:gd name="connsiteY3" fmla="*/ 39429 h 49414"/>
                <a:gd name="connsiteX4" fmla="*/ 16461 w 32922"/>
                <a:gd name="connsiteY4" fmla="*/ 44310 h 49414"/>
                <a:gd name="connsiteX5" fmla="*/ 23958 w 32922"/>
                <a:gd name="connsiteY5" fmla="*/ 39429 h 49414"/>
                <a:gd name="connsiteX6" fmla="*/ 26478 w 32922"/>
                <a:gd name="connsiteY6" fmla="*/ 24723 h 49414"/>
                <a:gd name="connsiteX7" fmla="*/ 23958 w 32922"/>
                <a:gd name="connsiteY7" fmla="*/ 10016 h 49414"/>
                <a:gd name="connsiteX8" fmla="*/ 16461 w 32922"/>
                <a:gd name="connsiteY8" fmla="*/ 5104 h 49414"/>
                <a:gd name="connsiteX9" fmla="*/ 16461 w 32922"/>
                <a:gd name="connsiteY9" fmla="*/ 0 h 49414"/>
                <a:gd name="connsiteX10" fmla="*/ 28679 w 32922"/>
                <a:gd name="connsiteY10" fmla="*/ 6348 h 49414"/>
                <a:gd name="connsiteX11" fmla="*/ 32922 w 32922"/>
                <a:gd name="connsiteY11" fmla="*/ 24723 h 49414"/>
                <a:gd name="connsiteX12" fmla="*/ 28679 w 32922"/>
                <a:gd name="connsiteY12" fmla="*/ 43098 h 49414"/>
                <a:gd name="connsiteX13" fmla="*/ 16461 w 32922"/>
                <a:gd name="connsiteY13" fmla="*/ 49414 h 49414"/>
                <a:gd name="connsiteX14" fmla="*/ 4211 w 32922"/>
                <a:gd name="connsiteY14" fmla="*/ 43098 h 49414"/>
                <a:gd name="connsiteX15" fmla="*/ 0 w 32922"/>
                <a:gd name="connsiteY15" fmla="*/ 24723 h 49414"/>
                <a:gd name="connsiteX16" fmla="*/ 4211 w 32922"/>
                <a:gd name="connsiteY16" fmla="*/ 6348 h 49414"/>
                <a:gd name="connsiteX17" fmla="*/ 16461 w 32922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14">
                  <a:moveTo>
                    <a:pt x="16461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6" y="13270"/>
                    <a:pt x="6476" y="18172"/>
                    <a:pt x="6476" y="24723"/>
                  </a:cubicBezTo>
                  <a:cubicBezTo>
                    <a:pt x="6476" y="31252"/>
                    <a:pt x="7306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8" y="39429"/>
                  </a:cubicBezTo>
                  <a:cubicBezTo>
                    <a:pt x="25638" y="36154"/>
                    <a:pt x="26478" y="31252"/>
                    <a:pt x="26478" y="24723"/>
                  </a:cubicBezTo>
                  <a:cubicBezTo>
                    <a:pt x="26478" y="18172"/>
                    <a:pt x="25638" y="13270"/>
                    <a:pt x="23958" y="10016"/>
                  </a:cubicBezTo>
                  <a:cubicBezTo>
                    <a:pt x="22299" y="6741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800" y="0"/>
                    <a:pt x="25872" y="2116"/>
                    <a:pt x="28679" y="6348"/>
                  </a:cubicBezTo>
                  <a:cubicBezTo>
                    <a:pt x="31508" y="10559"/>
                    <a:pt x="32922" y="16684"/>
                    <a:pt x="32922" y="24723"/>
                  </a:cubicBezTo>
                  <a:cubicBezTo>
                    <a:pt x="32922" y="32740"/>
                    <a:pt x="31508" y="38865"/>
                    <a:pt x="28679" y="43098"/>
                  </a:cubicBezTo>
                  <a:cubicBezTo>
                    <a:pt x="25872" y="47308"/>
                    <a:pt x="21800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FCF4B17F-4986-6F6F-8FA5-1BA8FB92EA46}"/>
                </a:ext>
              </a:extLst>
            </p:cNvPr>
            <p:cNvSpPr/>
            <p:nvPr/>
          </p:nvSpPr>
          <p:spPr>
            <a:xfrm>
              <a:off x="4793975" y="4416270"/>
              <a:ext cx="6731" cy="8102"/>
            </a:xfrm>
            <a:custGeom>
              <a:avLst/>
              <a:gdLst>
                <a:gd name="connsiteX0" fmla="*/ 0 w 6731"/>
                <a:gd name="connsiteY0" fmla="*/ 0 h 8102"/>
                <a:gd name="connsiteX1" fmla="*/ 6732 w 6731"/>
                <a:gd name="connsiteY1" fmla="*/ 0 h 8102"/>
                <a:gd name="connsiteX2" fmla="*/ 6732 w 6731"/>
                <a:gd name="connsiteY2" fmla="*/ 8103 h 8102"/>
                <a:gd name="connsiteX3" fmla="*/ 0 w 6731"/>
                <a:gd name="connsiteY3" fmla="*/ 8103 h 8102"/>
                <a:gd name="connsiteX4" fmla="*/ 0 w 6731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2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98F7D3EF-4096-C10C-E864-32D48C2FAEA7}"/>
                </a:ext>
              </a:extLst>
            </p:cNvPr>
            <p:cNvSpPr/>
            <p:nvPr/>
          </p:nvSpPr>
          <p:spPr>
            <a:xfrm>
              <a:off x="4812063" y="4375884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9" y="43098"/>
                  </a:cubicBezTo>
                  <a:cubicBezTo>
                    <a:pt x="25872" y="47308"/>
                    <a:pt x="21799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20BAAC12-264F-5BE7-EB94-595757986B9C}"/>
                </a:ext>
              </a:extLst>
            </p:cNvPr>
            <p:cNvSpPr/>
            <p:nvPr/>
          </p:nvSpPr>
          <p:spPr>
            <a:xfrm>
              <a:off x="4751100" y="4153056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8 w 32921"/>
                <a:gd name="connsiteY6" fmla="*/ 24723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8" y="36154"/>
                    <a:pt x="26478" y="31252"/>
                    <a:pt x="26478" y="24723"/>
                  </a:cubicBezTo>
                  <a:cubicBezTo>
                    <a:pt x="26478" y="18172"/>
                    <a:pt x="25638" y="13270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800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9" y="43098"/>
                  </a:cubicBezTo>
                  <a:cubicBezTo>
                    <a:pt x="25872" y="47308"/>
                    <a:pt x="21800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81C44B3E-B9BC-FB15-8D2D-9A3623D5F314}"/>
                </a:ext>
              </a:extLst>
            </p:cNvPr>
            <p:cNvSpPr/>
            <p:nvPr/>
          </p:nvSpPr>
          <p:spPr>
            <a:xfrm>
              <a:off x="4795346" y="4193442"/>
              <a:ext cx="6731" cy="8102"/>
            </a:xfrm>
            <a:custGeom>
              <a:avLst/>
              <a:gdLst>
                <a:gd name="connsiteX0" fmla="*/ 0 w 6731"/>
                <a:gd name="connsiteY0" fmla="*/ 0 h 8102"/>
                <a:gd name="connsiteX1" fmla="*/ 6732 w 6731"/>
                <a:gd name="connsiteY1" fmla="*/ 0 h 8102"/>
                <a:gd name="connsiteX2" fmla="*/ 6732 w 6731"/>
                <a:gd name="connsiteY2" fmla="*/ 8103 h 8102"/>
                <a:gd name="connsiteX3" fmla="*/ 0 w 6731"/>
                <a:gd name="connsiteY3" fmla="*/ 8103 h 8102"/>
                <a:gd name="connsiteX4" fmla="*/ 0 w 6731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2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92342EAF-6019-38AF-AD05-8D3A8907EEE5}"/>
                </a:ext>
              </a:extLst>
            </p:cNvPr>
            <p:cNvSpPr/>
            <p:nvPr/>
          </p:nvSpPr>
          <p:spPr>
            <a:xfrm>
              <a:off x="4814168" y="4153917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2 w 30816"/>
                <a:gd name="connsiteY3" fmla="*/ 5424 h 48553"/>
                <a:gd name="connsiteX4" fmla="*/ 7912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8 h 48553"/>
                <a:gd name="connsiteX9" fmla="*/ 26032 w 30816"/>
                <a:gd name="connsiteY9" fmla="*/ 44311 h 48553"/>
                <a:gd name="connsiteX10" fmla="*/ 12538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2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1 h 48553"/>
                <a:gd name="connsiteX16" fmla="*/ 21151 w 30816"/>
                <a:gd name="connsiteY16" fmla="*/ 40227 h 48553"/>
                <a:gd name="connsiteX17" fmla="*/ 24372 w 30816"/>
                <a:gd name="connsiteY17" fmla="*/ 32348 h 48553"/>
                <a:gd name="connsiteX18" fmla="*/ 21151 w 30816"/>
                <a:gd name="connsiteY18" fmla="*/ 24468 h 48553"/>
                <a:gd name="connsiteX19" fmla="*/ 12409 w 30816"/>
                <a:gd name="connsiteY19" fmla="*/ 21566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2" y="5424"/>
                  </a:lnTo>
                  <a:lnTo>
                    <a:pt x="7912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7"/>
                    <a:pt x="30816" y="27372"/>
                    <a:pt x="30816" y="32348"/>
                  </a:cubicBezTo>
                  <a:cubicBezTo>
                    <a:pt x="30816" y="37473"/>
                    <a:pt x="29222" y="41461"/>
                    <a:pt x="26032" y="44311"/>
                  </a:cubicBezTo>
                  <a:cubicBezTo>
                    <a:pt x="22841" y="47139"/>
                    <a:pt x="18344" y="48553"/>
                    <a:pt x="12538" y="48553"/>
                  </a:cubicBezTo>
                  <a:cubicBezTo>
                    <a:pt x="10538" y="48553"/>
                    <a:pt x="8497" y="48383"/>
                    <a:pt x="6413" y="48043"/>
                  </a:cubicBezTo>
                  <a:cubicBezTo>
                    <a:pt x="4349" y="47703"/>
                    <a:pt x="2212" y="47192"/>
                    <a:pt x="0" y="46512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1"/>
                    <a:pt x="12409" y="43131"/>
                  </a:cubicBezTo>
                  <a:cubicBezTo>
                    <a:pt x="16089" y="43131"/>
                    <a:pt x="19003" y="42163"/>
                    <a:pt x="21151" y="40227"/>
                  </a:cubicBezTo>
                  <a:cubicBezTo>
                    <a:pt x="23298" y="38292"/>
                    <a:pt x="24372" y="35666"/>
                    <a:pt x="24372" y="32348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3" y="22534"/>
                    <a:pt x="16089" y="21566"/>
                    <a:pt x="12409" y="21566"/>
                  </a:cubicBezTo>
                  <a:cubicBezTo>
                    <a:pt x="10687" y="21566"/>
                    <a:pt x="8964" y="21757"/>
                    <a:pt x="7242" y="22140"/>
                  </a:cubicBezTo>
                  <a:cubicBezTo>
                    <a:pt x="5540" y="22522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87723F8E-4249-F9F3-7448-ACD8719A33AD}"/>
                </a:ext>
              </a:extLst>
            </p:cNvPr>
            <p:cNvSpPr/>
            <p:nvPr/>
          </p:nvSpPr>
          <p:spPr>
            <a:xfrm>
              <a:off x="4752599" y="3931089"/>
              <a:ext cx="28360" cy="47627"/>
            </a:xfrm>
            <a:custGeom>
              <a:avLst/>
              <a:gdLst>
                <a:gd name="connsiteX0" fmla="*/ 925 w 28360"/>
                <a:gd name="connsiteY0" fmla="*/ 42204 h 47627"/>
                <a:gd name="connsiteX1" fmla="*/ 11453 w 28360"/>
                <a:gd name="connsiteY1" fmla="*/ 42204 h 47627"/>
                <a:gd name="connsiteX2" fmla="*/ 11453 w 28360"/>
                <a:gd name="connsiteY2" fmla="*/ 5869 h 47627"/>
                <a:gd name="connsiteX3" fmla="*/ 0 w 28360"/>
                <a:gd name="connsiteY3" fmla="*/ 8166 h 47627"/>
                <a:gd name="connsiteX4" fmla="*/ 0 w 28360"/>
                <a:gd name="connsiteY4" fmla="*/ 2296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4 h 47627"/>
                <a:gd name="connsiteX8" fmla="*/ 28360 w 28360"/>
                <a:gd name="connsiteY8" fmla="*/ 42204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4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4"/>
                  </a:moveTo>
                  <a:lnTo>
                    <a:pt x="11453" y="42204"/>
                  </a:lnTo>
                  <a:lnTo>
                    <a:pt x="11453" y="5869"/>
                  </a:lnTo>
                  <a:lnTo>
                    <a:pt x="0" y="8166"/>
                  </a:lnTo>
                  <a:lnTo>
                    <a:pt x="0" y="2296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4"/>
                  </a:lnTo>
                  <a:lnTo>
                    <a:pt x="28360" y="42204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4A8354BD-C66D-E706-18B7-98ABF568CCA3}"/>
                </a:ext>
              </a:extLst>
            </p:cNvPr>
            <p:cNvSpPr/>
            <p:nvPr/>
          </p:nvSpPr>
          <p:spPr>
            <a:xfrm>
              <a:off x="4793975" y="3970614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5B747FBC-BE69-71E6-909C-C0DFE3B73570}"/>
                </a:ext>
              </a:extLst>
            </p:cNvPr>
            <p:cNvSpPr/>
            <p:nvPr/>
          </p:nvSpPr>
          <p:spPr>
            <a:xfrm>
              <a:off x="4812063" y="3930228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9" y="43098"/>
                  </a:cubicBezTo>
                  <a:cubicBezTo>
                    <a:pt x="25872" y="47309"/>
                    <a:pt x="21799" y="49414"/>
                    <a:pt x="16461" y="49414"/>
                  </a:cubicBezTo>
                  <a:cubicBezTo>
                    <a:pt x="11123" y="49414"/>
                    <a:pt x="7039" y="47309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4AB51D6D-EA42-7E09-433F-98075D81233E}"/>
                </a:ext>
              </a:extLst>
            </p:cNvPr>
            <p:cNvSpPr/>
            <p:nvPr/>
          </p:nvSpPr>
          <p:spPr>
            <a:xfrm>
              <a:off x="4608855" y="4400019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6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0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2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4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6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3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7" y="9628"/>
                    <a:pt x="30349" y="8866"/>
                    <a:pt x="29660" y="8152"/>
                  </a:cubicBezTo>
                  <a:cubicBezTo>
                    <a:pt x="28946" y="7414"/>
                    <a:pt x="27987" y="6689"/>
                    <a:pt x="26782" y="5976"/>
                  </a:cubicBezTo>
                  <a:cubicBezTo>
                    <a:pt x="25577" y="5263"/>
                    <a:pt x="24200" y="4672"/>
                    <a:pt x="22650" y="4205"/>
                  </a:cubicBezTo>
                  <a:cubicBezTo>
                    <a:pt x="22109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6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2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4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50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8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4" y="34898"/>
                    <a:pt x="32807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2" y="31541"/>
                  </a:cubicBezTo>
                  <a:cubicBezTo>
                    <a:pt x="25910" y="30951"/>
                    <a:pt x="26574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2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4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0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014493E9-27AC-B0C9-9AE3-97032C548E02}"/>
                </a:ext>
              </a:extLst>
            </p:cNvPr>
            <p:cNvSpPr/>
            <p:nvPr/>
          </p:nvSpPr>
          <p:spPr>
            <a:xfrm>
              <a:off x="4628785" y="4371200"/>
              <a:ext cx="35223" cy="21123"/>
            </a:xfrm>
            <a:custGeom>
              <a:avLst/>
              <a:gdLst>
                <a:gd name="connsiteX0" fmla="*/ 35223 w 35223"/>
                <a:gd name="connsiteY0" fmla="*/ 21124 h 21123"/>
                <a:gd name="connsiteX1" fmla="*/ 33984 w 35223"/>
                <a:gd name="connsiteY1" fmla="*/ 21046 h 21123"/>
                <a:gd name="connsiteX2" fmla="*/ 33261 w 35223"/>
                <a:gd name="connsiteY2" fmla="*/ 20530 h 21123"/>
                <a:gd name="connsiteX3" fmla="*/ 21950 w 35223"/>
                <a:gd name="connsiteY3" fmla="*/ 10382 h 21123"/>
                <a:gd name="connsiteX4" fmla="*/ 10252 w 35223"/>
                <a:gd name="connsiteY4" fmla="*/ 4829 h 21123"/>
                <a:gd name="connsiteX5" fmla="*/ 4184 w 35223"/>
                <a:gd name="connsiteY5" fmla="*/ 6688 h 21123"/>
                <a:gd name="connsiteX6" fmla="*/ 1653 w 35223"/>
                <a:gd name="connsiteY6" fmla="*/ 11905 h 21123"/>
                <a:gd name="connsiteX7" fmla="*/ 3074 w 35223"/>
                <a:gd name="connsiteY7" fmla="*/ 16192 h 21123"/>
                <a:gd name="connsiteX8" fmla="*/ 7025 w 35223"/>
                <a:gd name="connsiteY8" fmla="*/ 19058 h 21123"/>
                <a:gd name="connsiteX9" fmla="*/ 6973 w 35223"/>
                <a:gd name="connsiteY9" fmla="*/ 18361 h 21123"/>
                <a:gd name="connsiteX10" fmla="*/ 7799 w 35223"/>
                <a:gd name="connsiteY10" fmla="*/ 16321 h 21123"/>
                <a:gd name="connsiteX11" fmla="*/ 9736 w 35223"/>
                <a:gd name="connsiteY11" fmla="*/ 15572 h 21123"/>
                <a:gd name="connsiteX12" fmla="*/ 11853 w 35223"/>
                <a:gd name="connsiteY12" fmla="*/ 16501 h 21123"/>
                <a:gd name="connsiteX13" fmla="*/ 12524 w 35223"/>
                <a:gd name="connsiteY13" fmla="*/ 18309 h 21123"/>
                <a:gd name="connsiteX14" fmla="*/ 12447 w 35223"/>
                <a:gd name="connsiteY14" fmla="*/ 19161 h 21123"/>
                <a:gd name="connsiteX15" fmla="*/ 11646 w 35223"/>
                <a:gd name="connsiteY15" fmla="*/ 20375 h 21123"/>
                <a:gd name="connsiteX16" fmla="*/ 9581 w 35223"/>
                <a:gd name="connsiteY16" fmla="*/ 21124 h 21123"/>
                <a:gd name="connsiteX17" fmla="*/ 2944 w 35223"/>
                <a:gd name="connsiteY17" fmla="*/ 18335 h 21123"/>
                <a:gd name="connsiteX18" fmla="*/ 0 w 35223"/>
                <a:gd name="connsiteY18" fmla="*/ 11234 h 21123"/>
                <a:gd name="connsiteX19" fmla="*/ 2892 w 35223"/>
                <a:gd name="connsiteY19" fmla="*/ 3203 h 21123"/>
                <a:gd name="connsiteX20" fmla="*/ 10252 w 35223"/>
                <a:gd name="connsiteY20" fmla="*/ 0 h 21123"/>
                <a:gd name="connsiteX21" fmla="*/ 13273 w 35223"/>
                <a:gd name="connsiteY21" fmla="*/ 491 h 21123"/>
                <a:gd name="connsiteX22" fmla="*/ 15804 w 35223"/>
                <a:gd name="connsiteY22" fmla="*/ 1602 h 21123"/>
                <a:gd name="connsiteX23" fmla="*/ 18696 w 35223"/>
                <a:gd name="connsiteY23" fmla="*/ 3926 h 21123"/>
                <a:gd name="connsiteX24" fmla="*/ 21744 w 35223"/>
                <a:gd name="connsiteY24" fmla="*/ 6999 h 21123"/>
                <a:gd name="connsiteX25" fmla="*/ 25695 w 35223"/>
                <a:gd name="connsiteY25" fmla="*/ 11440 h 21123"/>
                <a:gd name="connsiteX26" fmla="*/ 31143 w 35223"/>
                <a:gd name="connsiteY26" fmla="*/ 17044 h 21123"/>
                <a:gd name="connsiteX27" fmla="*/ 31143 w 35223"/>
                <a:gd name="connsiteY27" fmla="*/ 7515 h 21123"/>
                <a:gd name="connsiteX28" fmla="*/ 30730 w 35223"/>
                <a:gd name="connsiteY28" fmla="*/ 2505 h 21123"/>
                <a:gd name="connsiteX29" fmla="*/ 26030 w 35223"/>
                <a:gd name="connsiteY29" fmla="*/ 1343 h 21123"/>
                <a:gd name="connsiteX30" fmla="*/ 26030 w 35223"/>
                <a:gd name="connsiteY30" fmla="*/ 0 h 21123"/>
                <a:gd name="connsiteX31" fmla="*/ 35223 w 35223"/>
                <a:gd name="connsiteY31" fmla="*/ 1498 h 21123"/>
                <a:gd name="connsiteX32" fmla="*/ 35223 w 35223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3" h="21123">
                  <a:moveTo>
                    <a:pt x="35223" y="21124"/>
                  </a:moveTo>
                  <a:cubicBezTo>
                    <a:pt x="34586" y="21124"/>
                    <a:pt x="34174" y="21098"/>
                    <a:pt x="33984" y="21046"/>
                  </a:cubicBezTo>
                  <a:cubicBezTo>
                    <a:pt x="33794" y="20977"/>
                    <a:pt x="33553" y="20805"/>
                    <a:pt x="33261" y="20530"/>
                  </a:cubicBezTo>
                  <a:lnTo>
                    <a:pt x="21950" y="10382"/>
                  </a:lnTo>
                  <a:cubicBezTo>
                    <a:pt x="17784" y="6680"/>
                    <a:pt x="13885" y="4829"/>
                    <a:pt x="10252" y="4829"/>
                  </a:cubicBezTo>
                  <a:cubicBezTo>
                    <a:pt x="7894" y="4829"/>
                    <a:pt x="5871" y="5449"/>
                    <a:pt x="4184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4" y="16192"/>
                  </a:cubicBezTo>
                  <a:cubicBezTo>
                    <a:pt x="4020" y="17500"/>
                    <a:pt x="5337" y="18456"/>
                    <a:pt x="7025" y="19058"/>
                  </a:cubicBezTo>
                  <a:cubicBezTo>
                    <a:pt x="6990" y="18955"/>
                    <a:pt x="6973" y="18722"/>
                    <a:pt x="6973" y="18361"/>
                  </a:cubicBezTo>
                  <a:cubicBezTo>
                    <a:pt x="6973" y="17483"/>
                    <a:pt x="7248" y="16803"/>
                    <a:pt x="7799" y="16321"/>
                  </a:cubicBezTo>
                  <a:cubicBezTo>
                    <a:pt x="8350" y="15822"/>
                    <a:pt x="8996" y="15572"/>
                    <a:pt x="9736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1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6" y="19471"/>
                    <a:pt x="12129" y="19876"/>
                    <a:pt x="11646" y="20375"/>
                  </a:cubicBezTo>
                  <a:cubicBezTo>
                    <a:pt x="11147" y="20874"/>
                    <a:pt x="10459" y="21124"/>
                    <a:pt x="9581" y="21124"/>
                  </a:cubicBezTo>
                  <a:cubicBezTo>
                    <a:pt x="7119" y="21124"/>
                    <a:pt x="4907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4" y="1068"/>
                    <a:pt x="7257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1" y="801"/>
                    <a:pt x="15064" y="1171"/>
                    <a:pt x="15804" y="1602"/>
                  </a:cubicBezTo>
                  <a:cubicBezTo>
                    <a:pt x="16545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4" y="6999"/>
                  </a:cubicBezTo>
                  <a:cubicBezTo>
                    <a:pt x="22587" y="7911"/>
                    <a:pt x="23905" y="9392"/>
                    <a:pt x="25695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1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596" name="Freeform 595">
            <a:extLst>
              <a:ext uri="{FF2B5EF4-FFF2-40B4-BE49-F238E27FC236}">
                <a16:creationId xmlns:a16="http://schemas.microsoft.com/office/drawing/2014/main" id="{89537EB0-27EB-2BAF-7448-A0E2272F5B5E}"/>
              </a:ext>
            </a:extLst>
          </p:cNvPr>
          <p:cNvSpPr/>
          <p:nvPr/>
        </p:nvSpPr>
        <p:spPr>
          <a:xfrm>
            <a:off x="4916594" y="4125129"/>
            <a:ext cx="1441985" cy="550739"/>
          </a:xfrm>
          <a:custGeom>
            <a:avLst/>
            <a:gdLst>
              <a:gd name="connsiteX0" fmla="*/ 1334405 w 1441985"/>
              <a:gd name="connsiteY0" fmla="*/ 130627 h 550739"/>
              <a:gd name="connsiteX1" fmla="*/ 1357218 w 1441985"/>
              <a:gd name="connsiteY1" fmla="*/ 145779 h 550739"/>
              <a:gd name="connsiteX2" fmla="*/ 1377465 w 1441985"/>
              <a:gd name="connsiteY2" fmla="*/ 161452 h 550739"/>
              <a:gd name="connsiteX3" fmla="*/ 1395066 w 1441985"/>
              <a:gd name="connsiteY3" fmla="*/ 177585 h 550739"/>
              <a:gd name="connsiteX4" fmla="*/ 1409957 w 1441985"/>
              <a:gd name="connsiteY4" fmla="*/ 194112 h 550739"/>
              <a:gd name="connsiteX5" fmla="*/ 1422069 w 1441985"/>
              <a:gd name="connsiteY5" fmla="*/ 210966 h 550739"/>
              <a:gd name="connsiteX6" fmla="*/ 1431362 w 1441985"/>
              <a:gd name="connsiteY6" fmla="*/ 228079 h 550739"/>
              <a:gd name="connsiteX7" fmla="*/ 1437796 w 1441985"/>
              <a:gd name="connsiteY7" fmla="*/ 245383 h 550739"/>
              <a:gd name="connsiteX8" fmla="*/ 1441339 w 1441985"/>
              <a:gd name="connsiteY8" fmla="*/ 262808 h 550739"/>
              <a:gd name="connsiteX9" fmla="*/ 1441985 w 1441985"/>
              <a:gd name="connsiteY9" fmla="*/ 280284 h 550739"/>
              <a:gd name="connsiteX10" fmla="*/ 1439733 w 1441985"/>
              <a:gd name="connsiteY10" fmla="*/ 297740 h 550739"/>
              <a:gd name="connsiteX11" fmla="*/ 1434575 w 1441985"/>
              <a:gd name="connsiteY11" fmla="*/ 315107 h 550739"/>
              <a:gd name="connsiteX12" fmla="*/ 1426550 w 1441985"/>
              <a:gd name="connsiteY12" fmla="*/ 332314 h 550739"/>
              <a:gd name="connsiteX13" fmla="*/ 1415690 w 1441985"/>
              <a:gd name="connsiteY13" fmla="*/ 349292 h 550739"/>
              <a:gd name="connsiteX14" fmla="*/ 1402027 w 1441985"/>
              <a:gd name="connsiteY14" fmla="*/ 365972 h 550739"/>
              <a:gd name="connsiteX15" fmla="*/ 1385616 w 1441985"/>
              <a:gd name="connsiteY15" fmla="*/ 382287 h 550739"/>
              <a:gd name="connsiteX16" fmla="*/ 1366535 w 1441985"/>
              <a:gd name="connsiteY16" fmla="*/ 398173 h 550739"/>
              <a:gd name="connsiteX17" fmla="*/ 1344855 w 1441985"/>
              <a:gd name="connsiteY17" fmla="*/ 413564 h 550739"/>
              <a:gd name="connsiteX18" fmla="*/ 1320663 w 1441985"/>
              <a:gd name="connsiteY18" fmla="*/ 428399 h 550739"/>
              <a:gd name="connsiteX19" fmla="*/ 1294061 w 1441985"/>
              <a:gd name="connsiteY19" fmla="*/ 442618 h 550739"/>
              <a:gd name="connsiteX20" fmla="*/ 1265144 w 1441985"/>
              <a:gd name="connsiteY20" fmla="*/ 456164 h 550739"/>
              <a:gd name="connsiteX21" fmla="*/ 1234038 w 1441985"/>
              <a:gd name="connsiteY21" fmla="*/ 468982 h 550739"/>
              <a:gd name="connsiteX22" fmla="*/ 1200868 w 1441985"/>
              <a:gd name="connsiteY22" fmla="*/ 481021 h 550739"/>
              <a:gd name="connsiteX23" fmla="*/ 1165762 w 1441985"/>
              <a:gd name="connsiteY23" fmla="*/ 492232 h 550739"/>
              <a:gd name="connsiteX24" fmla="*/ 1128867 w 1441985"/>
              <a:gd name="connsiteY24" fmla="*/ 502569 h 550739"/>
              <a:gd name="connsiteX25" fmla="*/ 1090335 w 1441985"/>
              <a:gd name="connsiteY25" fmla="*/ 511995 h 550739"/>
              <a:gd name="connsiteX26" fmla="*/ 1050306 w 1441985"/>
              <a:gd name="connsiteY26" fmla="*/ 520460 h 550739"/>
              <a:gd name="connsiteX27" fmla="*/ 1008954 w 1441985"/>
              <a:gd name="connsiteY27" fmla="*/ 527949 h 550739"/>
              <a:gd name="connsiteX28" fmla="*/ 966445 w 1441985"/>
              <a:gd name="connsiteY28" fmla="*/ 534415 h 550739"/>
              <a:gd name="connsiteX29" fmla="*/ 922952 w 1441985"/>
              <a:gd name="connsiteY29" fmla="*/ 539841 h 550739"/>
              <a:gd name="connsiteX30" fmla="*/ 878639 w 1441985"/>
              <a:gd name="connsiteY30" fmla="*/ 544196 h 550739"/>
              <a:gd name="connsiteX31" fmla="*/ 833696 w 1441985"/>
              <a:gd name="connsiteY31" fmla="*/ 547479 h 550739"/>
              <a:gd name="connsiteX32" fmla="*/ 788297 w 1441985"/>
              <a:gd name="connsiteY32" fmla="*/ 549661 h 550739"/>
              <a:gd name="connsiteX33" fmla="*/ 742622 w 1441985"/>
              <a:gd name="connsiteY33" fmla="*/ 550740 h 550739"/>
              <a:gd name="connsiteX34" fmla="*/ 696868 w 1441985"/>
              <a:gd name="connsiteY34" fmla="*/ 550708 h 550739"/>
              <a:gd name="connsiteX35" fmla="*/ 651209 w 1441985"/>
              <a:gd name="connsiteY35" fmla="*/ 549566 h 550739"/>
              <a:gd name="connsiteX36" fmla="*/ 605833 w 1441985"/>
              <a:gd name="connsiteY36" fmla="*/ 547322 h 550739"/>
              <a:gd name="connsiteX37" fmla="*/ 560914 w 1441985"/>
              <a:gd name="connsiteY37" fmla="*/ 543983 h 550739"/>
              <a:gd name="connsiteX38" fmla="*/ 516641 w 1441985"/>
              <a:gd name="connsiteY38" fmla="*/ 539565 h 550739"/>
              <a:gd name="connsiteX39" fmla="*/ 473195 w 1441985"/>
              <a:gd name="connsiteY39" fmla="*/ 534084 h 550739"/>
              <a:gd name="connsiteX40" fmla="*/ 430748 w 1441985"/>
              <a:gd name="connsiteY40" fmla="*/ 527556 h 550739"/>
              <a:gd name="connsiteX41" fmla="*/ 389468 w 1441985"/>
              <a:gd name="connsiteY41" fmla="*/ 520019 h 550739"/>
              <a:gd name="connsiteX42" fmla="*/ 349522 w 1441985"/>
              <a:gd name="connsiteY42" fmla="*/ 511499 h 550739"/>
              <a:gd name="connsiteX43" fmla="*/ 311072 w 1441985"/>
              <a:gd name="connsiteY43" fmla="*/ 502020 h 550739"/>
              <a:gd name="connsiteX44" fmla="*/ 274273 w 1441985"/>
              <a:gd name="connsiteY44" fmla="*/ 491633 h 550739"/>
              <a:gd name="connsiteX45" fmla="*/ 239272 w 1441985"/>
              <a:gd name="connsiteY45" fmla="*/ 480375 h 550739"/>
              <a:gd name="connsiteX46" fmla="*/ 206212 w 1441985"/>
              <a:gd name="connsiteY46" fmla="*/ 468292 h 550739"/>
              <a:gd name="connsiteX47" fmla="*/ 175224 w 1441985"/>
              <a:gd name="connsiteY47" fmla="*/ 455433 h 550739"/>
              <a:gd name="connsiteX48" fmla="*/ 146435 w 1441985"/>
              <a:gd name="connsiteY48" fmla="*/ 441847 h 550739"/>
              <a:gd name="connsiteX49" fmla="*/ 119958 w 1441985"/>
              <a:gd name="connsiteY49" fmla="*/ 427593 h 550739"/>
              <a:gd name="connsiteX50" fmla="*/ 95903 w 1441985"/>
              <a:gd name="connsiteY50" fmla="*/ 412726 h 550739"/>
              <a:gd name="connsiteX51" fmla="*/ 74364 w 1441985"/>
              <a:gd name="connsiteY51" fmla="*/ 397306 h 550739"/>
              <a:gd name="connsiteX52" fmla="*/ 55429 w 1441985"/>
              <a:gd name="connsiteY52" fmla="*/ 381394 h 550739"/>
              <a:gd name="connsiteX53" fmla="*/ 39174 w 1441985"/>
              <a:gd name="connsiteY53" fmla="*/ 365057 h 550739"/>
              <a:gd name="connsiteX54" fmla="*/ 25665 w 1441985"/>
              <a:gd name="connsiteY54" fmla="*/ 348358 h 550739"/>
              <a:gd name="connsiteX55" fmla="*/ 14955 w 1441985"/>
              <a:gd name="connsiteY55" fmla="*/ 331366 h 550739"/>
              <a:gd name="connsiteX56" fmla="*/ 7088 w 1441985"/>
              <a:gd name="connsiteY56" fmla="*/ 314149 h 550739"/>
              <a:gd name="connsiteX57" fmla="*/ 2097 w 1441985"/>
              <a:gd name="connsiteY57" fmla="*/ 296775 h 550739"/>
              <a:gd name="connsiteX58" fmla="*/ 0 w 1441985"/>
              <a:gd name="connsiteY58" fmla="*/ 279316 h 550739"/>
              <a:gd name="connsiteX59" fmla="*/ 806 w 1441985"/>
              <a:gd name="connsiteY59" fmla="*/ 261841 h 550739"/>
              <a:gd name="connsiteX60" fmla="*/ 4513 w 1441985"/>
              <a:gd name="connsiteY60" fmla="*/ 244420 h 550739"/>
              <a:gd name="connsiteX61" fmla="*/ 11105 w 1441985"/>
              <a:gd name="connsiteY61" fmla="*/ 227125 h 550739"/>
              <a:gd name="connsiteX62" fmla="*/ 20555 w 1441985"/>
              <a:gd name="connsiteY62" fmla="*/ 210025 h 550739"/>
              <a:gd name="connsiteX63" fmla="*/ 32825 w 1441985"/>
              <a:gd name="connsiteY63" fmla="*/ 193187 h 550739"/>
              <a:gd name="connsiteX64" fmla="*/ 47867 w 1441985"/>
              <a:gd name="connsiteY64" fmla="*/ 176680 h 550739"/>
              <a:gd name="connsiteX65" fmla="*/ 65619 w 1441985"/>
              <a:gd name="connsiteY65" fmla="*/ 160572 h 550739"/>
              <a:gd name="connsiteX66" fmla="*/ 86010 w 1441985"/>
              <a:gd name="connsiteY66" fmla="*/ 144926 h 550739"/>
              <a:gd name="connsiteX67" fmla="*/ 108959 w 1441985"/>
              <a:gd name="connsiteY67" fmla="*/ 129805 h 550739"/>
              <a:gd name="connsiteX68" fmla="*/ 134371 w 1441985"/>
              <a:gd name="connsiteY68" fmla="*/ 115270 h 550739"/>
              <a:gd name="connsiteX69" fmla="*/ 162146 w 1441985"/>
              <a:gd name="connsiteY69" fmla="*/ 101381 h 550739"/>
              <a:gd name="connsiteX70" fmla="*/ 192171 w 1441985"/>
              <a:gd name="connsiteY70" fmla="*/ 88193 h 550739"/>
              <a:gd name="connsiteX71" fmla="*/ 224326 w 1441985"/>
              <a:gd name="connsiteY71" fmla="*/ 75758 h 550739"/>
              <a:gd name="connsiteX72" fmla="*/ 258480 w 1441985"/>
              <a:gd name="connsiteY72" fmla="*/ 64127 h 550739"/>
              <a:gd name="connsiteX73" fmla="*/ 294497 w 1441985"/>
              <a:gd name="connsiteY73" fmla="*/ 53348 h 550739"/>
              <a:gd name="connsiteX74" fmla="*/ 332232 w 1441985"/>
              <a:gd name="connsiteY74" fmla="*/ 43462 h 550739"/>
              <a:gd name="connsiteX75" fmla="*/ 371532 w 1441985"/>
              <a:gd name="connsiteY75" fmla="*/ 34511 h 550739"/>
              <a:gd name="connsiteX76" fmla="*/ 412240 w 1441985"/>
              <a:gd name="connsiteY76" fmla="*/ 26529 h 550739"/>
              <a:gd name="connsiteX77" fmla="*/ 454192 w 1441985"/>
              <a:gd name="connsiteY77" fmla="*/ 19550 h 550739"/>
              <a:gd name="connsiteX78" fmla="*/ 497213 w 1441985"/>
              <a:gd name="connsiteY78" fmla="*/ 13601 h 550739"/>
              <a:gd name="connsiteX79" fmla="*/ 541140 w 1441985"/>
              <a:gd name="connsiteY79" fmla="*/ 8707 h 550739"/>
              <a:gd name="connsiteX80" fmla="*/ 585791 w 1441985"/>
              <a:gd name="connsiteY80" fmla="*/ 4886 h 550739"/>
              <a:gd name="connsiteX81" fmla="*/ 630986 w 1441985"/>
              <a:gd name="connsiteY81" fmla="*/ 2155 h 550739"/>
              <a:gd name="connsiteX82" fmla="*/ 676543 w 1441985"/>
              <a:gd name="connsiteY82" fmla="*/ 524 h 550739"/>
              <a:gd name="connsiteX83" fmla="*/ 722281 w 1441985"/>
              <a:gd name="connsiteY83" fmla="*/ 0 h 550739"/>
              <a:gd name="connsiteX84" fmla="*/ 768011 w 1441985"/>
              <a:gd name="connsiteY84" fmla="*/ 585 h 550739"/>
              <a:gd name="connsiteX85" fmla="*/ 813552 w 1441985"/>
              <a:gd name="connsiteY85" fmla="*/ 2277 h 550739"/>
              <a:gd name="connsiteX86" fmla="*/ 858723 w 1441985"/>
              <a:gd name="connsiteY86" fmla="*/ 5069 h 550739"/>
              <a:gd name="connsiteX87" fmla="*/ 903343 w 1441985"/>
              <a:gd name="connsiteY87" fmla="*/ 8950 h 550739"/>
              <a:gd name="connsiteX88" fmla="*/ 947222 w 1441985"/>
              <a:gd name="connsiteY88" fmla="*/ 13903 h 550739"/>
              <a:gd name="connsiteX89" fmla="*/ 990188 w 1441985"/>
              <a:gd name="connsiteY89" fmla="*/ 19910 h 550739"/>
              <a:gd name="connsiteX90" fmla="*/ 1032076 w 1441985"/>
              <a:gd name="connsiteY90" fmla="*/ 26945 h 550739"/>
              <a:gd name="connsiteX91" fmla="*/ 1072711 w 1441985"/>
              <a:gd name="connsiteY91" fmla="*/ 34982 h 550739"/>
              <a:gd name="connsiteX92" fmla="*/ 1111928 w 1441985"/>
              <a:gd name="connsiteY92" fmla="*/ 43985 h 550739"/>
              <a:gd name="connsiteX93" fmla="*/ 1149571 w 1441985"/>
              <a:gd name="connsiteY93" fmla="*/ 53922 h 550739"/>
              <a:gd name="connsiteX94" fmla="*/ 1185488 w 1441985"/>
              <a:gd name="connsiteY94" fmla="*/ 64750 h 550739"/>
              <a:gd name="connsiteX95" fmla="*/ 1219540 w 1441985"/>
              <a:gd name="connsiteY95" fmla="*/ 76426 h 550739"/>
              <a:gd name="connsiteX96" fmla="*/ 1251575 w 1441985"/>
              <a:gd name="connsiteY96" fmla="*/ 88904 h 550739"/>
              <a:gd name="connsiteX97" fmla="*/ 1281477 w 1441985"/>
              <a:gd name="connsiteY97" fmla="*/ 102132 h 550739"/>
              <a:gd name="connsiteX98" fmla="*/ 1309126 w 1441985"/>
              <a:gd name="connsiteY98" fmla="*/ 116059 h 550739"/>
              <a:gd name="connsiteX99" fmla="*/ 1334405 w 1441985"/>
              <a:gd name="connsiteY99" fmla="*/ 130627 h 550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441985" h="550739">
                <a:moveTo>
                  <a:pt x="1334405" y="130627"/>
                </a:moveTo>
                <a:lnTo>
                  <a:pt x="1357218" y="145779"/>
                </a:lnTo>
                <a:lnTo>
                  <a:pt x="1377465" y="161452"/>
                </a:lnTo>
                <a:lnTo>
                  <a:pt x="1395066" y="177585"/>
                </a:lnTo>
                <a:lnTo>
                  <a:pt x="1409957" y="194112"/>
                </a:lnTo>
                <a:lnTo>
                  <a:pt x="1422069" y="210966"/>
                </a:lnTo>
                <a:lnTo>
                  <a:pt x="1431362" y="228079"/>
                </a:lnTo>
                <a:lnTo>
                  <a:pt x="1437796" y="245383"/>
                </a:lnTo>
                <a:lnTo>
                  <a:pt x="1441339" y="262808"/>
                </a:lnTo>
                <a:lnTo>
                  <a:pt x="1441985" y="280284"/>
                </a:lnTo>
                <a:lnTo>
                  <a:pt x="1439733" y="297740"/>
                </a:lnTo>
                <a:lnTo>
                  <a:pt x="1434575" y="315107"/>
                </a:lnTo>
                <a:lnTo>
                  <a:pt x="1426550" y="332314"/>
                </a:lnTo>
                <a:lnTo>
                  <a:pt x="1415690" y="349292"/>
                </a:lnTo>
                <a:lnTo>
                  <a:pt x="1402027" y="365972"/>
                </a:lnTo>
                <a:lnTo>
                  <a:pt x="1385616" y="382287"/>
                </a:lnTo>
                <a:lnTo>
                  <a:pt x="1366535" y="398173"/>
                </a:lnTo>
                <a:lnTo>
                  <a:pt x="1344855" y="413564"/>
                </a:lnTo>
                <a:lnTo>
                  <a:pt x="1320663" y="428399"/>
                </a:lnTo>
                <a:lnTo>
                  <a:pt x="1294061" y="442618"/>
                </a:lnTo>
                <a:lnTo>
                  <a:pt x="1265144" y="456164"/>
                </a:lnTo>
                <a:lnTo>
                  <a:pt x="1234038" y="468982"/>
                </a:lnTo>
                <a:lnTo>
                  <a:pt x="1200868" y="481021"/>
                </a:lnTo>
                <a:lnTo>
                  <a:pt x="1165762" y="492232"/>
                </a:lnTo>
                <a:lnTo>
                  <a:pt x="1128867" y="502569"/>
                </a:lnTo>
                <a:lnTo>
                  <a:pt x="1090335" y="511995"/>
                </a:lnTo>
                <a:lnTo>
                  <a:pt x="1050306" y="520460"/>
                </a:lnTo>
                <a:lnTo>
                  <a:pt x="1008954" y="527949"/>
                </a:lnTo>
                <a:lnTo>
                  <a:pt x="966445" y="534415"/>
                </a:lnTo>
                <a:lnTo>
                  <a:pt x="922952" y="539841"/>
                </a:lnTo>
                <a:lnTo>
                  <a:pt x="878639" y="544196"/>
                </a:lnTo>
                <a:lnTo>
                  <a:pt x="833696" y="547479"/>
                </a:lnTo>
                <a:lnTo>
                  <a:pt x="788297" y="549661"/>
                </a:lnTo>
                <a:lnTo>
                  <a:pt x="742622" y="550740"/>
                </a:lnTo>
                <a:lnTo>
                  <a:pt x="696868" y="550708"/>
                </a:lnTo>
                <a:lnTo>
                  <a:pt x="651209" y="549566"/>
                </a:lnTo>
                <a:lnTo>
                  <a:pt x="605833" y="547322"/>
                </a:lnTo>
                <a:lnTo>
                  <a:pt x="560914" y="543983"/>
                </a:lnTo>
                <a:lnTo>
                  <a:pt x="516641" y="539565"/>
                </a:lnTo>
                <a:lnTo>
                  <a:pt x="473195" y="534084"/>
                </a:lnTo>
                <a:lnTo>
                  <a:pt x="430748" y="527556"/>
                </a:lnTo>
                <a:lnTo>
                  <a:pt x="389468" y="520019"/>
                </a:lnTo>
                <a:lnTo>
                  <a:pt x="349522" y="511499"/>
                </a:lnTo>
                <a:lnTo>
                  <a:pt x="311072" y="502020"/>
                </a:lnTo>
                <a:lnTo>
                  <a:pt x="274273" y="491633"/>
                </a:lnTo>
                <a:lnTo>
                  <a:pt x="239272" y="480375"/>
                </a:lnTo>
                <a:lnTo>
                  <a:pt x="206212" y="468292"/>
                </a:lnTo>
                <a:lnTo>
                  <a:pt x="175224" y="455433"/>
                </a:lnTo>
                <a:lnTo>
                  <a:pt x="146435" y="441847"/>
                </a:lnTo>
                <a:lnTo>
                  <a:pt x="119958" y="427593"/>
                </a:lnTo>
                <a:lnTo>
                  <a:pt x="95903" y="412726"/>
                </a:lnTo>
                <a:lnTo>
                  <a:pt x="74364" y="397306"/>
                </a:lnTo>
                <a:lnTo>
                  <a:pt x="55429" y="381394"/>
                </a:lnTo>
                <a:lnTo>
                  <a:pt x="39174" y="365057"/>
                </a:lnTo>
                <a:lnTo>
                  <a:pt x="25665" y="348358"/>
                </a:lnTo>
                <a:lnTo>
                  <a:pt x="14955" y="331366"/>
                </a:lnTo>
                <a:lnTo>
                  <a:pt x="7088" y="314149"/>
                </a:lnTo>
                <a:lnTo>
                  <a:pt x="2097" y="296775"/>
                </a:lnTo>
                <a:lnTo>
                  <a:pt x="0" y="279316"/>
                </a:lnTo>
                <a:lnTo>
                  <a:pt x="806" y="261841"/>
                </a:lnTo>
                <a:lnTo>
                  <a:pt x="4513" y="244420"/>
                </a:lnTo>
                <a:lnTo>
                  <a:pt x="11105" y="227125"/>
                </a:lnTo>
                <a:lnTo>
                  <a:pt x="20555" y="210025"/>
                </a:lnTo>
                <a:lnTo>
                  <a:pt x="32825" y="193187"/>
                </a:lnTo>
                <a:lnTo>
                  <a:pt x="47867" y="176680"/>
                </a:lnTo>
                <a:lnTo>
                  <a:pt x="65619" y="160572"/>
                </a:lnTo>
                <a:lnTo>
                  <a:pt x="86010" y="144926"/>
                </a:lnTo>
                <a:lnTo>
                  <a:pt x="108959" y="129805"/>
                </a:lnTo>
                <a:lnTo>
                  <a:pt x="134371" y="115270"/>
                </a:lnTo>
                <a:lnTo>
                  <a:pt x="162146" y="101381"/>
                </a:lnTo>
                <a:lnTo>
                  <a:pt x="192171" y="88193"/>
                </a:lnTo>
                <a:lnTo>
                  <a:pt x="224326" y="75758"/>
                </a:lnTo>
                <a:lnTo>
                  <a:pt x="258480" y="64127"/>
                </a:lnTo>
                <a:lnTo>
                  <a:pt x="294497" y="53348"/>
                </a:lnTo>
                <a:lnTo>
                  <a:pt x="332232" y="43462"/>
                </a:lnTo>
                <a:lnTo>
                  <a:pt x="371532" y="34511"/>
                </a:lnTo>
                <a:lnTo>
                  <a:pt x="412240" y="26529"/>
                </a:lnTo>
                <a:lnTo>
                  <a:pt x="454192" y="19550"/>
                </a:lnTo>
                <a:lnTo>
                  <a:pt x="497213" y="13601"/>
                </a:lnTo>
                <a:lnTo>
                  <a:pt x="541140" y="8707"/>
                </a:lnTo>
                <a:lnTo>
                  <a:pt x="585791" y="4886"/>
                </a:lnTo>
                <a:lnTo>
                  <a:pt x="630986" y="2155"/>
                </a:lnTo>
                <a:lnTo>
                  <a:pt x="676543" y="524"/>
                </a:lnTo>
                <a:lnTo>
                  <a:pt x="722281" y="0"/>
                </a:lnTo>
                <a:lnTo>
                  <a:pt x="768011" y="585"/>
                </a:lnTo>
                <a:lnTo>
                  <a:pt x="813552" y="2277"/>
                </a:lnTo>
                <a:lnTo>
                  <a:pt x="858723" y="5069"/>
                </a:lnTo>
                <a:lnTo>
                  <a:pt x="903343" y="8950"/>
                </a:lnTo>
                <a:lnTo>
                  <a:pt x="947222" y="13903"/>
                </a:lnTo>
                <a:lnTo>
                  <a:pt x="990188" y="19910"/>
                </a:lnTo>
                <a:lnTo>
                  <a:pt x="1032076" y="26945"/>
                </a:lnTo>
                <a:lnTo>
                  <a:pt x="1072711" y="34982"/>
                </a:lnTo>
                <a:lnTo>
                  <a:pt x="1111928" y="43985"/>
                </a:lnTo>
                <a:lnTo>
                  <a:pt x="1149571" y="53922"/>
                </a:lnTo>
                <a:lnTo>
                  <a:pt x="1185488" y="64750"/>
                </a:lnTo>
                <a:lnTo>
                  <a:pt x="1219540" y="76426"/>
                </a:lnTo>
                <a:lnTo>
                  <a:pt x="1251575" y="88904"/>
                </a:lnTo>
                <a:lnTo>
                  <a:pt x="1281477" y="102132"/>
                </a:lnTo>
                <a:lnTo>
                  <a:pt x="1309126" y="116059"/>
                </a:lnTo>
                <a:lnTo>
                  <a:pt x="1334405" y="130627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605" name="Group 604">
            <a:extLst>
              <a:ext uri="{FF2B5EF4-FFF2-40B4-BE49-F238E27FC236}">
                <a16:creationId xmlns:a16="http://schemas.microsoft.com/office/drawing/2014/main" id="{2E2F6D46-8E15-F77C-ED84-E2802CFA2429}"/>
              </a:ext>
            </a:extLst>
          </p:cNvPr>
          <p:cNvGrpSpPr/>
          <p:nvPr/>
        </p:nvGrpSpPr>
        <p:grpSpPr>
          <a:xfrm>
            <a:off x="5637607" y="4248474"/>
            <a:ext cx="613391" cy="152084"/>
            <a:chOff x="5637607" y="4248474"/>
            <a:chExt cx="613391" cy="152084"/>
          </a:xfrm>
        </p:grpSpPr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EFEB5D3C-951A-5D2B-F777-AA585B045142}"/>
                </a:ext>
              </a:extLst>
            </p:cNvPr>
            <p:cNvSpPr/>
            <p:nvPr/>
          </p:nvSpPr>
          <p:spPr>
            <a:xfrm>
              <a:off x="5637607" y="4255756"/>
              <a:ext cx="613391" cy="144802"/>
            </a:xfrm>
            <a:custGeom>
              <a:avLst/>
              <a:gdLst>
                <a:gd name="connsiteX0" fmla="*/ 0 w 613391"/>
                <a:gd name="connsiteY0" fmla="*/ 144802 h 144802"/>
                <a:gd name="connsiteX1" fmla="*/ 613392 w 613391"/>
                <a:gd name="connsiteY1" fmla="*/ 0 h 14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391" h="144802">
                  <a:moveTo>
                    <a:pt x="0" y="144802"/>
                  </a:moveTo>
                  <a:lnTo>
                    <a:pt x="613392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2F089604-FA27-0A5E-EF81-1EA478EB1695}"/>
                </a:ext>
              </a:extLst>
            </p:cNvPr>
            <p:cNvSpPr/>
            <p:nvPr/>
          </p:nvSpPr>
          <p:spPr>
            <a:xfrm>
              <a:off x="6220152" y="4248474"/>
              <a:ext cx="30846" cy="27591"/>
            </a:xfrm>
            <a:custGeom>
              <a:avLst/>
              <a:gdLst>
                <a:gd name="connsiteX0" fmla="*/ 0 w 30846"/>
                <a:gd name="connsiteY0" fmla="*/ 0 h 27591"/>
                <a:gd name="connsiteX1" fmla="*/ 30846 w 30846"/>
                <a:gd name="connsiteY1" fmla="*/ 7282 h 27591"/>
                <a:gd name="connsiteX2" fmla="*/ 6513 w 30846"/>
                <a:gd name="connsiteY2" fmla="*/ 27592 h 2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46" h="27591">
                  <a:moveTo>
                    <a:pt x="0" y="0"/>
                  </a:moveTo>
                  <a:lnTo>
                    <a:pt x="30846" y="7282"/>
                  </a:lnTo>
                  <a:lnTo>
                    <a:pt x="6513" y="27592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E16D967C-E191-D763-FFB6-954176FB18C4}"/>
                </a:ext>
              </a:extLst>
            </p:cNvPr>
            <p:cNvSpPr/>
            <p:nvPr/>
          </p:nvSpPr>
          <p:spPr>
            <a:xfrm>
              <a:off x="5637607" y="4255756"/>
              <a:ext cx="613391" cy="144802"/>
            </a:xfrm>
            <a:custGeom>
              <a:avLst/>
              <a:gdLst>
                <a:gd name="connsiteX0" fmla="*/ 613392 w 613391"/>
                <a:gd name="connsiteY0" fmla="*/ 0 h 144802"/>
                <a:gd name="connsiteX1" fmla="*/ 0 w 613391"/>
                <a:gd name="connsiteY1" fmla="*/ 144802 h 14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391" h="144802">
                  <a:moveTo>
                    <a:pt x="613392" y="0"/>
                  </a:moveTo>
                  <a:lnTo>
                    <a:pt x="0" y="144802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650C9B3A-4C90-586D-6F6F-354B7B6E4863}"/>
              </a:ext>
            </a:extLst>
          </p:cNvPr>
          <p:cNvGrpSpPr/>
          <p:nvPr/>
        </p:nvGrpSpPr>
        <p:grpSpPr>
          <a:xfrm>
            <a:off x="5637607" y="4400558"/>
            <a:ext cx="369321" cy="236565"/>
            <a:chOff x="5637607" y="4400558"/>
            <a:chExt cx="369321" cy="236565"/>
          </a:xfrm>
        </p:grpSpPr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8D1DF9F2-BC35-CDCB-4F71-142D628044AD}"/>
                </a:ext>
              </a:extLst>
            </p:cNvPr>
            <p:cNvSpPr/>
            <p:nvPr/>
          </p:nvSpPr>
          <p:spPr>
            <a:xfrm>
              <a:off x="5637607" y="4400558"/>
              <a:ext cx="369321" cy="236564"/>
            </a:xfrm>
            <a:custGeom>
              <a:avLst/>
              <a:gdLst>
                <a:gd name="connsiteX0" fmla="*/ 0 w 369321"/>
                <a:gd name="connsiteY0" fmla="*/ 0 h 236564"/>
                <a:gd name="connsiteX1" fmla="*/ 369322 w 369321"/>
                <a:gd name="connsiteY1" fmla="*/ 236565 h 236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321" h="236564">
                  <a:moveTo>
                    <a:pt x="0" y="0"/>
                  </a:moveTo>
                  <a:lnTo>
                    <a:pt x="369322" y="236565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665FCFC5-43AF-10F1-E98D-6104467A55A3}"/>
                </a:ext>
              </a:extLst>
            </p:cNvPr>
            <p:cNvSpPr/>
            <p:nvPr/>
          </p:nvSpPr>
          <p:spPr>
            <a:xfrm>
              <a:off x="5975405" y="4609894"/>
              <a:ext cx="31523" cy="27229"/>
            </a:xfrm>
            <a:custGeom>
              <a:avLst/>
              <a:gdLst>
                <a:gd name="connsiteX0" fmla="*/ 15293 w 31523"/>
                <a:gd name="connsiteY0" fmla="*/ 0 h 27229"/>
                <a:gd name="connsiteX1" fmla="*/ 31524 w 31523"/>
                <a:gd name="connsiteY1" fmla="*/ 27229 h 27229"/>
                <a:gd name="connsiteX2" fmla="*/ 0 w 31523"/>
                <a:gd name="connsiteY2" fmla="*/ 23875 h 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23" h="27229">
                  <a:moveTo>
                    <a:pt x="15293" y="0"/>
                  </a:moveTo>
                  <a:lnTo>
                    <a:pt x="31524" y="27229"/>
                  </a:lnTo>
                  <a:lnTo>
                    <a:pt x="0" y="23875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68F832B-9968-4EBC-FE76-39B0F3FD9D18}"/>
                </a:ext>
              </a:extLst>
            </p:cNvPr>
            <p:cNvSpPr/>
            <p:nvPr/>
          </p:nvSpPr>
          <p:spPr>
            <a:xfrm>
              <a:off x="5637607" y="4400558"/>
              <a:ext cx="369321" cy="236564"/>
            </a:xfrm>
            <a:custGeom>
              <a:avLst/>
              <a:gdLst>
                <a:gd name="connsiteX0" fmla="*/ 369322 w 369321"/>
                <a:gd name="connsiteY0" fmla="*/ 236565 h 236564"/>
                <a:gd name="connsiteX1" fmla="*/ 0 w 369321"/>
                <a:gd name="connsiteY1" fmla="*/ 0 h 236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321" h="236564">
                  <a:moveTo>
                    <a:pt x="369322" y="236565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43F84FBD-257F-24E6-F7C0-A2FEEDADF3EE}"/>
              </a:ext>
            </a:extLst>
          </p:cNvPr>
          <p:cNvGrpSpPr/>
          <p:nvPr/>
        </p:nvGrpSpPr>
        <p:grpSpPr>
          <a:xfrm>
            <a:off x="1088771" y="3817831"/>
            <a:ext cx="1941720" cy="1282398"/>
            <a:chOff x="1088771" y="3817831"/>
            <a:chExt cx="1941720" cy="1282398"/>
          </a:xfrm>
        </p:grpSpPr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9054C899-5C00-BCFF-85FB-D17602A76370}"/>
                </a:ext>
              </a:extLst>
            </p:cNvPr>
            <p:cNvSpPr/>
            <p:nvPr/>
          </p:nvSpPr>
          <p:spPr>
            <a:xfrm>
              <a:off x="1088771" y="3840229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2943A19B-6768-25C5-CD09-668652E30AC5}"/>
                </a:ext>
              </a:extLst>
            </p:cNvPr>
            <p:cNvSpPr/>
            <p:nvPr/>
          </p:nvSpPr>
          <p:spPr>
            <a:xfrm>
              <a:off x="1140491" y="3817831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0A9E0BA1-1B07-69B8-5AD6-F7351736C122}"/>
                </a:ext>
              </a:extLst>
            </p:cNvPr>
            <p:cNvSpPr/>
            <p:nvPr/>
          </p:nvSpPr>
          <p:spPr>
            <a:xfrm>
              <a:off x="1423212" y="3855035"/>
              <a:ext cx="1570076" cy="1046127"/>
            </a:xfrm>
            <a:custGeom>
              <a:avLst/>
              <a:gdLst>
                <a:gd name="connsiteX0" fmla="*/ 0 w 1570076"/>
                <a:gd name="connsiteY0" fmla="*/ 1046128 h 1046127"/>
                <a:gd name="connsiteX1" fmla="*/ 1570077 w 1570076"/>
                <a:gd name="connsiteY1" fmla="*/ 1046128 h 1046127"/>
                <a:gd name="connsiteX2" fmla="*/ 1570077 w 1570076"/>
                <a:gd name="connsiteY2" fmla="*/ 0 h 1046127"/>
                <a:gd name="connsiteX3" fmla="*/ 0 w 1570076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76" h="1046127">
                  <a:moveTo>
                    <a:pt x="0" y="1046128"/>
                  </a:moveTo>
                  <a:lnTo>
                    <a:pt x="1570077" y="1046128"/>
                  </a:lnTo>
                  <a:lnTo>
                    <a:pt x="1570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D85C1040-08AD-D360-BCBA-8769D3049F62}"/>
                </a:ext>
              </a:extLst>
            </p:cNvPr>
            <p:cNvSpPr/>
            <p:nvPr/>
          </p:nvSpPr>
          <p:spPr>
            <a:xfrm>
              <a:off x="1467912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6E04C91B-59D1-67DE-6D85-6A9C91EBF141}"/>
                </a:ext>
              </a:extLst>
            </p:cNvPr>
            <p:cNvSpPr/>
            <p:nvPr/>
          </p:nvSpPr>
          <p:spPr>
            <a:xfrm>
              <a:off x="1714695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F11BFCD9-766B-F81E-90B6-4A3BE637AFD8}"/>
                </a:ext>
              </a:extLst>
            </p:cNvPr>
            <p:cNvSpPr/>
            <p:nvPr/>
          </p:nvSpPr>
          <p:spPr>
            <a:xfrm>
              <a:off x="1961483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D97CC410-A42F-BBD7-6A66-DC27C579CCEB}"/>
                </a:ext>
              </a:extLst>
            </p:cNvPr>
            <p:cNvSpPr/>
            <p:nvPr/>
          </p:nvSpPr>
          <p:spPr>
            <a:xfrm>
              <a:off x="2208262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C5DE37E2-F568-03F8-0E81-F1B246E006F2}"/>
                </a:ext>
              </a:extLst>
            </p:cNvPr>
            <p:cNvSpPr/>
            <p:nvPr/>
          </p:nvSpPr>
          <p:spPr>
            <a:xfrm>
              <a:off x="2455049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F5C50948-D533-08FE-4410-10C4BB96198A}"/>
                </a:ext>
              </a:extLst>
            </p:cNvPr>
            <p:cNvSpPr/>
            <p:nvPr/>
          </p:nvSpPr>
          <p:spPr>
            <a:xfrm>
              <a:off x="2701827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864E1ED5-DF2E-9AD1-A7BF-3BE616319BCF}"/>
                </a:ext>
              </a:extLst>
            </p:cNvPr>
            <p:cNvSpPr/>
            <p:nvPr/>
          </p:nvSpPr>
          <p:spPr>
            <a:xfrm>
              <a:off x="2948614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5440868C-F315-DE85-597F-FC27A1698288}"/>
                </a:ext>
              </a:extLst>
            </p:cNvPr>
            <p:cNvSpPr/>
            <p:nvPr/>
          </p:nvSpPr>
          <p:spPr>
            <a:xfrm>
              <a:off x="1423212" y="4901163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6BF99107-AED0-F3B3-9F55-7092B4A2F22C}"/>
                </a:ext>
              </a:extLst>
            </p:cNvPr>
            <p:cNvSpPr/>
            <p:nvPr/>
          </p:nvSpPr>
          <p:spPr>
            <a:xfrm>
              <a:off x="1467912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DACDB19D-2386-B6E0-C350-FC56D82FD6D4}"/>
                </a:ext>
              </a:extLst>
            </p:cNvPr>
            <p:cNvSpPr/>
            <p:nvPr/>
          </p:nvSpPr>
          <p:spPr>
            <a:xfrm>
              <a:off x="1714695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849A4C86-4D3A-793D-868E-AA6244F4A8C8}"/>
                </a:ext>
              </a:extLst>
            </p:cNvPr>
            <p:cNvSpPr/>
            <p:nvPr/>
          </p:nvSpPr>
          <p:spPr>
            <a:xfrm>
              <a:off x="1961483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DEB5BC00-EE93-F2C2-58ED-D76B24CDA123}"/>
                </a:ext>
              </a:extLst>
            </p:cNvPr>
            <p:cNvSpPr/>
            <p:nvPr/>
          </p:nvSpPr>
          <p:spPr>
            <a:xfrm>
              <a:off x="2208262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FDB34D70-64E9-2441-3893-68FC07704455}"/>
                </a:ext>
              </a:extLst>
            </p:cNvPr>
            <p:cNvSpPr/>
            <p:nvPr/>
          </p:nvSpPr>
          <p:spPr>
            <a:xfrm>
              <a:off x="2455049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6FCF257C-F82C-E246-03A2-6BF18FA9F96C}"/>
                </a:ext>
              </a:extLst>
            </p:cNvPr>
            <p:cNvSpPr/>
            <p:nvPr/>
          </p:nvSpPr>
          <p:spPr>
            <a:xfrm>
              <a:off x="2701827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8AB786B2-066B-1648-0FAE-BD31741FA01C}"/>
                </a:ext>
              </a:extLst>
            </p:cNvPr>
            <p:cNvSpPr/>
            <p:nvPr/>
          </p:nvSpPr>
          <p:spPr>
            <a:xfrm>
              <a:off x="2948614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AC01CDEB-FA6E-8255-8EB4-6BC540E8E61E}"/>
                </a:ext>
              </a:extLst>
            </p:cNvPr>
            <p:cNvSpPr/>
            <p:nvPr/>
          </p:nvSpPr>
          <p:spPr>
            <a:xfrm>
              <a:off x="1394907" y="4952626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C00981DE-67E2-AA78-9344-AE46C7FCB0BF}"/>
                </a:ext>
              </a:extLst>
            </p:cNvPr>
            <p:cNvSpPr/>
            <p:nvPr/>
          </p:nvSpPr>
          <p:spPr>
            <a:xfrm>
              <a:off x="1449903" y="4928190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A96C3AB8-ED44-7E15-BF16-BE240B8B8522}"/>
                </a:ext>
              </a:extLst>
            </p:cNvPr>
            <p:cNvSpPr/>
            <p:nvPr/>
          </p:nvSpPr>
          <p:spPr>
            <a:xfrm>
              <a:off x="1491279" y="496771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BAE62D58-ABE0-3511-50CA-E611CB64C57F}"/>
                </a:ext>
              </a:extLst>
            </p:cNvPr>
            <p:cNvSpPr/>
            <p:nvPr/>
          </p:nvSpPr>
          <p:spPr>
            <a:xfrm>
              <a:off x="1510100" y="4928190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8 w 30816"/>
                <a:gd name="connsiteY7" fmla="*/ 20514 h 48549"/>
                <a:gd name="connsiteX8" fmla="*/ 30816 w 30816"/>
                <a:gd name="connsiteY8" fmla="*/ 32351 h 48549"/>
                <a:gd name="connsiteX9" fmla="*/ 26031 w 30816"/>
                <a:gd name="connsiteY9" fmla="*/ 44313 h 48549"/>
                <a:gd name="connsiteX10" fmla="*/ 12537 w 30816"/>
                <a:gd name="connsiteY10" fmla="*/ 48549 h 48549"/>
                <a:gd name="connsiteX11" fmla="*/ 6412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0 w 30816"/>
                <a:gd name="connsiteY16" fmla="*/ 40226 h 48549"/>
                <a:gd name="connsiteX17" fmla="*/ 24372 w 30816"/>
                <a:gd name="connsiteY17" fmla="*/ 32351 h 48549"/>
                <a:gd name="connsiteX18" fmla="*/ 21150 w 30816"/>
                <a:gd name="connsiteY18" fmla="*/ 24468 h 48549"/>
                <a:gd name="connsiteX19" fmla="*/ 12409 w 30816"/>
                <a:gd name="connsiteY19" fmla="*/ 21562 h 48549"/>
                <a:gd name="connsiteX20" fmla="*/ 7241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4" y="16230"/>
                    <a:pt x="12590" y="16144"/>
                    <a:pt x="13526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1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0FD384F7-97A5-89C9-4B27-314BDCE32E0C}"/>
                </a:ext>
              </a:extLst>
            </p:cNvPr>
            <p:cNvSpPr/>
            <p:nvPr/>
          </p:nvSpPr>
          <p:spPr>
            <a:xfrm>
              <a:off x="1641004" y="4952626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0C76A583-1A96-3FE1-D9E1-AA474E8EBC5A}"/>
                </a:ext>
              </a:extLst>
            </p:cNvPr>
            <p:cNvSpPr/>
            <p:nvPr/>
          </p:nvSpPr>
          <p:spPr>
            <a:xfrm>
              <a:off x="1696002" y="4928190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4BD7966D-962A-4436-8924-94AAAA670BB2}"/>
                </a:ext>
              </a:extLst>
            </p:cNvPr>
            <p:cNvSpPr/>
            <p:nvPr/>
          </p:nvSpPr>
          <p:spPr>
            <a:xfrm>
              <a:off x="1737377" y="496771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7FE45AF8-243E-0538-0945-94371A680031}"/>
                </a:ext>
              </a:extLst>
            </p:cNvPr>
            <p:cNvSpPr/>
            <p:nvPr/>
          </p:nvSpPr>
          <p:spPr>
            <a:xfrm>
              <a:off x="1755464" y="4927331"/>
              <a:ext cx="32922" cy="49407"/>
            </a:xfrm>
            <a:custGeom>
              <a:avLst/>
              <a:gdLst>
                <a:gd name="connsiteX0" fmla="*/ 16461 w 32922"/>
                <a:gd name="connsiteY0" fmla="*/ 5103 h 49407"/>
                <a:gd name="connsiteX1" fmla="*/ 8965 w 32922"/>
                <a:gd name="connsiteY1" fmla="*/ 10017 h 49407"/>
                <a:gd name="connsiteX2" fmla="*/ 6476 w 32922"/>
                <a:gd name="connsiteY2" fmla="*/ 24720 h 49407"/>
                <a:gd name="connsiteX3" fmla="*/ 8965 w 32922"/>
                <a:gd name="connsiteY3" fmla="*/ 39430 h 49407"/>
                <a:gd name="connsiteX4" fmla="*/ 16461 w 32922"/>
                <a:gd name="connsiteY4" fmla="*/ 44305 h 49407"/>
                <a:gd name="connsiteX5" fmla="*/ 23958 w 32922"/>
                <a:gd name="connsiteY5" fmla="*/ 39430 h 49407"/>
                <a:gd name="connsiteX6" fmla="*/ 26478 w 32922"/>
                <a:gd name="connsiteY6" fmla="*/ 24720 h 49407"/>
                <a:gd name="connsiteX7" fmla="*/ 23958 w 32922"/>
                <a:gd name="connsiteY7" fmla="*/ 10017 h 49407"/>
                <a:gd name="connsiteX8" fmla="*/ 16461 w 32922"/>
                <a:gd name="connsiteY8" fmla="*/ 5103 h 49407"/>
                <a:gd name="connsiteX9" fmla="*/ 16461 w 32922"/>
                <a:gd name="connsiteY9" fmla="*/ 0 h 49407"/>
                <a:gd name="connsiteX10" fmla="*/ 28679 w 32922"/>
                <a:gd name="connsiteY10" fmla="*/ 6347 h 49407"/>
                <a:gd name="connsiteX11" fmla="*/ 32922 w 32922"/>
                <a:gd name="connsiteY11" fmla="*/ 24720 h 49407"/>
                <a:gd name="connsiteX12" fmla="*/ 28679 w 32922"/>
                <a:gd name="connsiteY12" fmla="*/ 43092 h 49407"/>
                <a:gd name="connsiteX13" fmla="*/ 16461 w 32922"/>
                <a:gd name="connsiteY13" fmla="*/ 49408 h 49407"/>
                <a:gd name="connsiteX14" fmla="*/ 4212 w 32922"/>
                <a:gd name="connsiteY14" fmla="*/ 43092 h 49407"/>
                <a:gd name="connsiteX15" fmla="*/ 0 w 32922"/>
                <a:gd name="connsiteY15" fmla="*/ 24720 h 49407"/>
                <a:gd name="connsiteX16" fmla="*/ 4212 w 32922"/>
                <a:gd name="connsiteY16" fmla="*/ 6347 h 49407"/>
                <a:gd name="connsiteX17" fmla="*/ 16461 w 32922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07">
                  <a:moveTo>
                    <a:pt x="16461" y="5103"/>
                  </a:moveTo>
                  <a:cubicBezTo>
                    <a:pt x="13143" y="5103"/>
                    <a:pt x="10645" y="6741"/>
                    <a:pt x="8965" y="10017"/>
                  </a:cubicBezTo>
                  <a:cubicBezTo>
                    <a:pt x="7306" y="13269"/>
                    <a:pt x="6476" y="18168"/>
                    <a:pt x="6476" y="24720"/>
                  </a:cubicBezTo>
                  <a:cubicBezTo>
                    <a:pt x="6476" y="31248"/>
                    <a:pt x="7306" y="36154"/>
                    <a:pt x="8965" y="39430"/>
                  </a:cubicBezTo>
                  <a:cubicBezTo>
                    <a:pt x="10645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8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8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8" y="10560"/>
                    <a:pt x="32922" y="16679"/>
                    <a:pt x="32922" y="24720"/>
                  </a:cubicBezTo>
                  <a:cubicBezTo>
                    <a:pt x="32922" y="32736"/>
                    <a:pt x="31508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2" y="43092"/>
                  </a:cubicBezTo>
                  <a:cubicBezTo>
                    <a:pt x="1404" y="38863"/>
                    <a:pt x="0" y="32736"/>
                    <a:pt x="0" y="24720"/>
                  </a:cubicBezTo>
                  <a:cubicBezTo>
                    <a:pt x="0" y="16679"/>
                    <a:pt x="1404" y="10560"/>
                    <a:pt x="4212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408C0E0C-E847-FD7E-9061-A8E74180CB39}"/>
                </a:ext>
              </a:extLst>
            </p:cNvPr>
            <p:cNvSpPr/>
            <p:nvPr/>
          </p:nvSpPr>
          <p:spPr>
            <a:xfrm>
              <a:off x="1888474" y="4952626"/>
              <a:ext cx="40894" cy="5425"/>
            </a:xfrm>
            <a:custGeom>
              <a:avLst/>
              <a:gdLst>
                <a:gd name="connsiteX0" fmla="*/ 0 w 40894"/>
                <a:gd name="connsiteY0" fmla="*/ 0 h 5425"/>
                <a:gd name="connsiteX1" fmla="*/ 40895 w 40894"/>
                <a:gd name="connsiteY1" fmla="*/ 0 h 5425"/>
                <a:gd name="connsiteX2" fmla="*/ 40895 w 40894"/>
                <a:gd name="connsiteY2" fmla="*/ 5426 h 5425"/>
                <a:gd name="connsiteX3" fmla="*/ 0 w 40894"/>
                <a:gd name="connsiteY3" fmla="*/ 5426 h 5425"/>
                <a:gd name="connsiteX4" fmla="*/ 0 w 40894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4" h="5425">
                  <a:moveTo>
                    <a:pt x="0" y="0"/>
                  </a:moveTo>
                  <a:lnTo>
                    <a:pt x="40895" y="0"/>
                  </a:lnTo>
                  <a:lnTo>
                    <a:pt x="40895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A8316A8A-6809-44BF-6B34-25BD0A058DE0}"/>
                </a:ext>
              </a:extLst>
            </p:cNvPr>
            <p:cNvSpPr/>
            <p:nvPr/>
          </p:nvSpPr>
          <p:spPr>
            <a:xfrm>
              <a:off x="1940598" y="4927331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FE07C567-4EDF-BD68-C38C-101761726E69}"/>
                </a:ext>
              </a:extLst>
            </p:cNvPr>
            <p:cNvSpPr/>
            <p:nvPr/>
          </p:nvSpPr>
          <p:spPr>
            <a:xfrm>
              <a:off x="1984848" y="4967714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0A230572-26B0-02B8-12FF-C90F3BFCE3FB}"/>
                </a:ext>
              </a:extLst>
            </p:cNvPr>
            <p:cNvSpPr/>
            <p:nvPr/>
          </p:nvSpPr>
          <p:spPr>
            <a:xfrm>
              <a:off x="2003669" y="4928190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112C7889-ABF5-DE50-6B50-C56E938B2C2F}"/>
                </a:ext>
              </a:extLst>
            </p:cNvPr>
            <p:cNvSpPr/>
            <p:nvPr/>
          </p:nvSpPr>
          <p:spPr>
            <a:xfrm>
              <a:off x="2160634" y="4927331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86C97550-B30D-E5A0-627F-2AF09B8A2EEE}"/>
                </a:ext>
              </a:extLst>
            </p:cNvPr>
            <p:cNvSpPr/>
            <p:nvPr/>
          </p:nvSpPr>
          <p:spPr>
            <a:xfrm>
              <a:off x="2204883" y="4967714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9A0815BD-7ED2-2B4A-79DA-08D5CE58A0DE}"/>
                </a:ext>
              </a:extLst>
            </p:cNvPr>
            <p:cNvSpPr/>
            <p:nvPr/>
          </p:nvSpPr>
          <p:spPr>
            <a:xfrm>
              <a:off x="2222972" y="4927331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A8A810B5-0AA1-64D4-E089-3688C1D0C974}"/>
                </a:ext>
              </a:extLst>
            </p:cNvPr>
            <p:cNvSpPr/>
            <p:nvPr/>
          </p:nvSpPr>
          <p:spPr>
            <a:xfrm>
              <a:off x="2408106" y="4927331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E74F65F2-552F-C998-EDF3-0DC2D5949F1B}"/>
                </a:ext>
              </a:extLst>
            </p:cNvPr>
            <p:cNvSpPr/>
            <p:nvPr/>
          </p:nvSpPr>
          <p:spPr>
            <a:xfrm>
              <a:off x="2452347" y="4967714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B3C9495A-7BE5-0FEF-F872-E725181A792C}"/>
                </a:ext>
              </a:extLst>
            </p:cNvPr>
            <p:cNvSpPr/>
            <p:nvPr/>
          </p:nvSpPr>
          <p:spPr>
            <a:xfrm>
              <a:off x="2471169" y="4928190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1 w 30822"/>
                <a:gd name="connsiteY1" fmla="*/ 0 h 48549"/>
                <a:gd name="connsiteX2" fmla="*/ 27311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45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9" y="48549"/>
                    <a:pt x="12545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B928B9B0-29F5-7DB7-31B5-2B7788467E59}"/>
                </a:ext>
              </a:extLst>
            </p:cNvPr>
            <p:cNvSpPr/>
            <p:nvPr/>
          </p:nvSpPr>
          <p:spPr>
            <a:xfrm>
              <a:off x="2655641" y="4928190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206C7816-A61B-E618-A3B7-91F667F89FC4}"/>
                </a:ext>
              </a:extLst>
            </p:cNvPr>
            <p:cNvSpPr/>
            <p:nvPr/>
          </p:nvSpPr>
          <p:spPr>
            <a:xfrm>
              <a:off x="2697016" y="4967714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D0B213D2-1A0E-2E9D-24C8-CDA3C82E3F8E}"/>
                </a:ext>
              </a:extLst>
            </p:cNvPr>
            <p:cNvSpPr/>
            <p:nvPr/>
          </p:nvSpPr>
          <p:spPr>
            <a:xfrm>
              <a:off x="2715105" y="4927331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7262AA3B-14F0-D661-A240-B9393F0C121E}"/>
                </a:ext>
              </a:extLst>
            </p:cNvPr>
            <p:cNvSpPr/>
            <p:nvPr/>
          </p:nvSpPr>
          <p:spPr>
            <a:xfrm>
              <a:off x="2903104" y="4928190"/>
              <a:ext cx="28365" cy="47627"/>
            </a:xfrm>
            <a:custGeom>
              <a:avLst/>
              <a:gdLst>
                <a:gd name="connsiteX0" fmla="*/ 929 w 28365"/>
                <a:gd name="connsiteY0" fmla="*/ 42202 h 47627"/>
                <a:gd name="connsiteX1" fmla="*/ 11458 w 28365"/>
                <a:gd name="connsiteY1" fmla="*/ 42202 h 47627"/>
                <a:gd name="connsiteX2" fmla="*/ 11458 w 28365"/>
                <a:gd name="connsiteY2" fmla="*/ 5867 h 47627"/>
                <a:gd name="connsiteX3" fmla="*/ 0 w 28365"/>
                <a:gd name="connsiteY3" fmla="*/ 8166 h 47627"/>
                <a:gd name="connsiteX4" fmla="*/ 0 w 28365"/>
                <a:gd name="connsiteY4" fmla="*/ 2300 h 47627"/>
                <a:gd name="connsiteX5" fmla="*/ 11395 w 28365"/>
                <a:gd name="connsiteY5" fmla="*/ 0 h 47627"/>
                <a:gd name="connsiteX6" fmla="*/ 17837 w 28365"/>
                <a:gd name="connsiteY6" fmla="*/ 0 h 47627"/>
                <a:gd name="connsiteX7" fmla="*/ 17837 w 28365"/>
                <a:gd name="connsiteY7" fmla="*/ 42202 h 47627"/>
                <a:gd name="connsiteX8" fmla="*/ 28366 w 28365"/>
                <a:gd name="connsiteY8" fmla="*/ 42202 h 47627"/>
                <a:gd name="connsiteX9" fmla="*/ 28366 w 28365"/>
                <a:gd name="connsiteY9" fmla="*/ 47628 h 47627"/>
                <a:gd name="connsiteX10" fmla="*/ 929 w 28365"/>
                <a:gd name="connsiteY10" fmla="*/ 47628 h 47627"/>
                <a:gd name="connsiteX11" fmla="*/ 929 w 28365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5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95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66" y="42202"/>
                  </a:lnTo>
                  <a:lnTo>
                    <a:pt x="28366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7DC5D7B2-280C-6512-D5C4-03B6820088AC}"/>
                </a:ext>
              </a:extLst>
            </p:cNvPr>
            <p:cNvSpPr/>
            <p:nvPr/>
          </p:nvSpPr>
          <p:spPr>
            <a:xfrm>
              <a:off x="2944480" y="4967714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28D2107D-2BD9-0767-81D4-C7773AD145ED}"/>
                </a:ext>
              </a:extLst>
            </p:cNvPr>
            <p:cNvSpPr/>
            <p:nvPr/>
          </p:nvSpPr>
          <p:spPr>
            <a:xfrm>
              <a:off x="2963301" y="4928190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1 w 30822"/>
                <a:gd name="connsiteY1" fmla="*/ 0 h 48549"/>
                <a:gd name="connsiteX2" fmla="*/ 27311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2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FE2F2EE9-A235-5989-4CCB-F19FBE5FB3C5}"/>
                </a:ext>
              </a:extLst>
            </p:cNvPr>
            <p:cNvSpPr/>
            <p:nvPr/>
          </p:nvSpPr>
          <p:spPr>
            <a:xfrm>
              <a:off x="2172911" y="5005877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5CCE11F7-FCF6-71B8-61AF-F9DC93E9FF48}"/>
                </a:ext>
              </a:extLst>
            </p:cNvPr>
            <p:cNvSpPr/>
            <p:nvPr/>
          </p:nvSpPr>
          <p:spPr>
            <a:xfrm>
              <a:off x="2218232" y="5025808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ACE0B24C-A65A-B39D-5FCD-C79FFF94D33A}"/>
                </a:ext>
              </a:extLst>
            </p:cNvPr>
            <p:cNvSpPr/>
            <p:nvPr/>
          </p:nvSpPr>
          <p:spPr>
            <a:xfrm>
              <a:off x="1423212" y="4871773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6AF193DF-7C4F-7B38-A8D0-A5BB7D6088FA}"/>
                </a:ext>
              </a:extLst>
            </p:cNvPr>
            <p:cNvSpPr/>
            <p:nvPr/>
          </p:nvSpPr>
          <p:spPr>
            <a:xfrm>
              <a:off x="1423212" y="462499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5797C698-D362-1F60-7C36-41EDBBAC85B1}"/>
                </a:ext>
              </a:extLst>
            </p:cNvPr>
            <p:cNvSpPr/>
            <p:nvPr/>
          </p:nvSpPr>
          <p:spPr>
            <a:xfrm>
              <a:off x="1423212" y="4378209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7066E01F-8EF8-157F-5F82-9887B936E852}"/>
                </a:ext>
              </a:extLst>
            </p:cNvPr>
            <p:cNvSpPr/>
            <p:nvPr/>
          </p:nvSpPr>
          <p:spPr>
            <a:xfrm>
              <a:off x="1423212" y="4131426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DF5EF2CB-88EE-BB22-743D-A3DE16C57D0E}"/>
                </a:ext>
              </a:extLst>
            </p:cNvPr>
            <p:cNvSpPr/>
            <p:nvPr/>
          </p:nvSpPr>
          <p:spPr>
            <a:xfrm>
              <a:off x="1423212" y="3884642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9533B259-0E14-0435-3BD8-FEF495BD08F6}"/>
                </a:ext>
              </a:extLst>
            </p:cNvPr>
            <p:cNvSpPr/>
            <p:nvPr/>
          </p:nvSpPr>
          <p:spPr>
            <a:xfrm>
              <a:off x="1423212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6B2955DB-7A5C-7920-DDFD-1A71FCCA5E81}"/>
                </a:ext>
              </a:extLst>
            </p:cNvPr>
            <p:cNvSpPr/>
            <p:nvPr/>
          </p:nvSpPr>
          <p:spPr>
            <a:xfrm>
              <a:off x="1423212" y="4871773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2E1D728C-580F-1011-AE6F-6F14A7E1ACF3}"/>
                </a:ext>
              </a:extLst>
            </p:cNvPr>
            <p:cNvSpPr/>
            <p:nvPr/>
          </p:nvSpPr>
          <p:spPr>
            <a:xfrm>
              <a:off x="1423212" y="462499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807D6A1B-9CE0-23EB-B822-E5C5E486095E}"/>
                </a:ext>
              </a:extLst>
            </p:cNvPr>
            <p:cNvSpPr/>
            <p:nvPr/>
          </p:nvSpPr>
          <p:spPr>
            <a:xfrm>
              <a:off x="1423212" y="4378209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B382E553-5758-D3BD-D8D2-4C5561BB96A5}"/>
                </a:ext>
              </a:extLst>
            </p:cNvPr>
            <p:cNvSpPr/>
            <p:nvPr/>
          </p:nvSpPr>
          <p:spPr>
            <a:xfrm>
              <a:off x="1423212" y="413142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62E1E07A-3F3D-A8B3-A845-7D2713642DDC}"/>
                </a:ext>
              </a:extLst>
            </p:cNvPr>
            <p:cNvSpPr/>
            <p:nvPr/>
          </p:nvSpPr>
          <p:spPr>
            <a:xfrm>
              <a:off x="1423212" y="3884642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3C5297D5-D72B-D1A6-A4A7-704310FBCB35}"/>
                </a:ext>
              </a:extLst>
            </p:cNvPr>
            <p:cNvSpPr/>
            <p:nvPr/>
          </p:nvSpPr>
          <p:spPr>
            <a:xfrm>
              <a:off x="1247480" y="4872395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06F56306-16E8-C1BF-58EF-2848F0E22A4F}"/>
                </a:ext>
              </a:extLst>
            </p:cNvPr>
            <p:cNvSpPr/>
            <p:nvPr/>
          </p:nvSpPr>
          <p:spPr>
            <a:xfrm>
              <a:off x="1302478" y="4847959"/>
              <a:ext cx="28359" cy="47627"/>
            </a:xfrm>
            <a:custGeom>
              <a:avLst/>
              <a:gdLst>
                <a:gd name="connsiteX0" fmla="*/ 925 w 28359"/>
                <a:gd name="connsiteY0" fmla="*/ 42210 h 47627"/>
                <a:gd name="connsiteX1" fmla="*/ 11452 w 28359"/>
                <a:gd name="connsiteY1" fmla="*/ 42210 h 47627"/>
                <a:gd name="connsiteX2" fmla="*/ 11452 w 28359"/>
                <a:gd name="connsiteY2" fmla="*/ 5875 h 47627"/>
                <a:gd name="connsiteX3" fmla="*/ 0 w 28359"/>
                <a:gd name="connsiteY3" fmla="*/ 8174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10 h 47627"/>
                <a:gd name="connsiteX8" fmla="*/ 28359 w 28359"/>
                <a:gd name="connsiteY8" fmla="*/ 42210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10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10"/>
                  </a:moveTo>
                  <a:lnTo>
                    <a:pt x="11452" y="42210"/>
                  </a:lnTo>
                  <a:lnTo>
                    <a:pt x="11452" y="5875"/>
                  </a:lnTo>
                  <a:lnTo>
                    <a:pt x="0" y="8174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10"/>
                  </a:lnTo>
                  <a:lnTo>
                    <a:pt x="28359" y="42210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1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2B52A1B8-4BFE-2242-4C49-F97DC907CA1D}"/>
                </a:ext>
              </a:extLst>
            </p:cNvPr>
            <p:cNvSpPr/>
            <p:nvPr/>
          </p:nvSpPr>
          <p:spPr>
            <a:xfrm>
              <a:off x="1343853" y="4887492"/>
              <a:ext cx="6730" cy="8095"/>
            </a:xfrm>
            <a:custGeom>
              <a:avLst/>
              <a:gdLst>
                <a:gd name="connsiteX0" fmla="*/ 0 w 6730"/>
                <a:gd name="connsiteY0" fmla="*/ 0 h 8095"/>
                <a:gd name="connsiteX1" fmla="*/ 6731 w 6730"/>
                <a:gd name="connsiteY1" fmla="*/ 0 h 8095"/>
                <a:gd name="connsiteX2" fmla="*/ 6731 w 6730"/>
                <a:gd name="connsiteY2" fmla="*/ 8095 h 8095"/>
                <a:gd name="connsiteX3" fmla="*/ 0 w 6730"/>
                <a:gd name="connsiteY3" fmla="*/ 8095 h 8095"/>
                <a:gd name="connsiteX4" fmla="*/ 0 w 6730"/>
                <a:gd name="connsiteY4" fmla="*/ 0 h 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095">
                  <a:moveTo>
                    <a:pt x="0" y="0"/>
                  </a:moveTo>
                  <a:lnTo>
                    <a:pt x="6731" y="0"/>
                  </a:lnTo>
                  <a:lnTo>
                    <a:pt x="6731" y="8095"/>
                  </a:lnTo>
                  <a:lnTo>
                    <a:pt x="0" y="8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5E847036-4AE8-ACA3-BB4A-0D6893D47D97}"/>
                </a:ext>
              </a:extLst>
            </p:cNvPr>
            <p:cNvSpPr/>
            <p:nvPr/>
          </p:nvSpPr>
          <p:spPr>
            <a:xfrm>
              <a:off x="1361941" y="4847101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8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8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8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8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5"/>
                    <a:pt x="6476" y="24728"/>
                  </a:cubicBezTo>
                  <a:cubicBezTo>
                    <a:pt x="6476" y="31256"/>
                    <a:pt x="7305" y="36154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54"/>
                    <a:pt x="26477" y="31256"/>
                    <a:pt x="26477" y="24728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47"/>
                  </a:cubicBezTo>
                  <a:cubicBezTo>
                    <a:pt x="31507" y="10560"/>
                    <a:pt x="32921" y="16687"/>
                    <a:pt x="32921" y="24728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8"/>
                  </a:cubicBezTo>
                  <a:cubicBezTo>
                    <a:pt x="0" y="16687"/>
                    <a:pt x="1403" y="10560"/>
                    <a:pt x="4211" y="6347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B578AF3A-44EF-AEDE-B48F-04C6F38E0866}"/>
                </a:ext>
              </a:extLst>
            </p:cNvPr>
            <p:cNvSpPr/>
            <p:nvPr/>
          </p:nvSpPr>
          <p:spPr>
            <a:xfrm>
              <a:off x="1248852" y="4625617"/>
              <a:ext cx="40897" cy="5418"/>
            </a:xfrm>
            <a:custGeom>
              <a:avLst/>
              <a:gdLst>
                <a:gd name="connsiteX0" fmla="*/ 0 w 40897"/>
                <a:gd name="connsiteY0" fmla="*/ 0 h 5418"/>
                <a:gd name="connsiteX1" fmla="*/ 40897 w 40897"/>
                <a:gd name="connsiteY1" fmla="*/ 0 h 5418"/>
                <a:gd name="connsiteX2" fmla="*/ 40897 w 40897"/>
                <a:gd name="connsiteY2" fmla="*/ 5418 h 5418"/>
                <a:gd name="connsiteX3" fmla="*/ 0 w 40897"/>
                <a:gd name="connsiteY3" fmla="*/ 5418 h 5418"/>
                <a:gd name="connsiteX4" fmla="*/ 0 w 40897"/>
                <a:gd name="connsiteY4" fmla="*/ 0 h 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18">
                  <a:moveTo>
                    <a:pt x="0" y="0"/>
                  </a:moveTo>
                  <a:lnTo>
                    <a:pt x="40897" y="0"/>
                  </a:lnTo>
                  <a:lnTo>
                    <a:pt x="40897" y="5418"/>
                  </a:lnTo>
                  <a:lnTo>
                    <a:pt x="0" y="5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A64A077A-53B3-4AF9-99A8-45B6CCF9B4F0}"/>
                </a:ext>
              </a:extLst>
            </p:cNvPr>
            <p:cNvSpPr/>
            <p:nvPr/>
          </p:nvSpPr>
          <p:spPr>
            <a:xfrm>
              <a:off x="1300978" y="4600318"/>
              <a:ext cx="32921" cy="49411"/>
            </a:xfrm>
            <a:custGeom>
              <a:avLst/>
              <a:gdLst>
                <a:gd name="connsiteX0" fmla="*/ 16460 w 32921"/>
                <a:gd name="connsiteY0" fmla="*/ 5107 h 49411"/>
                <a:gd name="connsiteX1" fmla="*/ 8964 w 32921"/>
                <a:gd name="connsiteY1" fmla="*/ 10013 h 49411"/>
                <a:gd name="connsiteX2" fmla="*/ 6476 w 32921"/>
                <a:gd name="connsiteY2" fmla="*/ 24724 h 49411"/>
                <a:gd name="connsiteX3" fmla="*/ 8964 w 32921"/>
                <a:gd name="connsiteY3" fmla="*/ 39426 h 49411"/>
                <a:gd name="connsiteX4" fmla="*/ 16460 w 32921"/>
                <a:gd name="connsiteY4" fmla="*/ 44309 h 49411"/>
                <a:gd name="connsiteX5" fmla="*/ 23957 w 32921"/>
                <a:gd name="connsiteY5" fmla="*/ 39426 h 49411"/>
                <a:gd name="connsiteX6" fmla="*/ 26477 w 32921"/>
                <a:gd name="connsiteY6" fmla="*/ 24724 h 49411"/>
                <a:gd name="connsiteX7" fmla="*/ 23957 w 32921"/>
                <a:gd name="connsiteY7" fmla="*/ 10013 h 49411"/>
                <a:gd name="connsiteX8" fmla="*/ 16460 w 32921"/>
                <a:gd name="connsiteY8" fmla="*/ 5107 h 49411"/>
                <a:gd name="connsiteX9" fmla="*/ 16460 w 32921"/>
                <a:gd name="connsiteY9" fmla="*/ 0 h 49411"/>
                <a:gd name="connsiteX10" fmla="*/ 28678 w 32921"/>
                <a:gd name="connsiteY10" fmla="*/ 6351 h 49411"/>
                <a:gd name="connsiteX11" fmla="*/ 32921 w 32921"/>
                <a:gd name="connsiteY11" fmla="*/ 24724 h 49411"/>
                <a:gd name="connsiteX12" fmla="*/ 28678 w 32921"/>
                <a:gd name="connsiteY12" fmla="*/ 43096 h 49411"/>
                <a:gd name="connsiteX13" fmla="*/ 16460 w 32921"/>
                <a:gd name="connsiteY13" fmla="*/ 49412 h 49411"/>
                <a:gd name="connsiteX14" fmla="*/ 4211 w 32921"/>
                <a:gd name="connsiteY14" fmla="*/ 43096 h 49411"/>
                <a:gd name="connsiteX15" fmla="*/ 0 w 32921"/>
                <a:gd name="connsiteY15" fmla="*/ 24724 h 49411"/>
                <a:gd name="connsiteX16" fmla="*/ 4211 w 32921"/>
                <a:gd name="connsiteY16" fmla="*/ 6351 h 49411"/>
                <a:gd name="connsiteX17" fmla="*/ 16460 w 32921"/>
                <a:gd name="connsiteY17" fmla="*/ 0 h 4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1">
                  <a:moveTo>
                    <a:pt x="16460" y="5107"/>
                  </a:moveTo>
                  <a:cubicBezTo>
                    <a:pt x="13143" y="5107"/>
                    <a:pt x="10644" y="6745"/>
                    <a:pt x="8964" y="10013"/>
                  </a:cubicBezTo>
                  <a:cubicBezTo>
                    <a:pt x="7305" y="13265"/>
                    <a:pt x="6476" y="18172"/>
                    <a:pt x="6476" y="24724"/>
                  </a:cubicBezTo>
                  <a:cubicBezTo>
                    <a:pt x="6476" y="31252"/>
                    <a:pt x="7305" y="36158"/>
                    <a:pt x="8964" y="39426"/>
                  </a:cubicBezTo>
                  <a:cubicBezTo>
                    <a:pt x="10644" y="42679"/>
                    <a:pt x="13143" y="44309"/>
                    <a:pt x="16460" y="44309"/>
                  </a:cubicBezTo>
                  <a:cubicBezTo>
                    <a:pt x="19799" y="44309"/>
                    <a:pt x="22298" y="42679"/>
                    <a:pt x="23957" y="39426"/>
                  </a:cubicBezTo>
                  <a:cubicBezTo>
                    <a:pt x="25637" y="36158"/>
                    <a:pt x="26477" y="31252"/>
                    <a:pt x="26477" y="24724"/>
                  </a:cubicBezTo>
                  <a:cubicBezTo>
                    <a:pt x="26477" y="18172"/>
                    <a:pt x="25637" y="13265"/>
                    <a:pt x="23957" y="10013"/>
                  </a:cubicBezTo>
                  <a:cubicBezTo>
                    <a:pt x="22298" y="6745"/>
                    <a:pt x="19799" y="5107"/>
                    <a:pt x="16460" y="5107"/>
                  </a:cubicBezTo>
                  <a:moveTo>
                    <a:pt x="16460" y="0"/>
                  </a:moveTo>
                  <a:cubicBezTo>
                    <a:pt x="21799" y="0"/>
                    <a:pt x="25871" y="2117"/>
                    <a:pt x="28678" y="6351"/>
                  </a:cubicBezTo>
                  <a:cubicBezTo>
                    <a:pt x="31507" y="10564"/>
                    <a:pt x="32921" y="16683"/>
                    <a:pt x="32921" y="24724"/>
                  </a:cubicBezTo>
                  <a:cubicBezTo>
                    <a:pt x="32921" y="32740"/>
                    <a:pt x="31507" y="38867"/>
                    <a:pt x="28678" y="43096"/>
                  </a:cubicBezTo>
                  <a:cubicBezTo>
                    <a:pt x="25871" y="47309"/>
                    <a:pt x="21799" y="49412"/>
                    <a:pt x="16460" y="49412"/>
                  </a:cubicBezTo>
                  <a:cubicBezTo>
                    <a:pt x="11123" y="49412"/>
                    <a:pt x="7039" y="47309"/>
                    <a:pt x="4211" y="43096"/>
                  </a:cubicBezTo>
                  <a:cubicBezTo>
                    <a:pt x="1403" y="38867"/>
                    <a:pt x="0" y="32740"/>
                    <a:pt x="0" y="24724"/>
                  </a:cubicBezTo>
                  <a:cubicBezTo>
                    <a:pt x="0" y="16683"/>
                    <a:pt x="1403" y="10564"/>
                    <a:pt x="4211" y="6351"/>
                  </a:cubicBezTo>
                  <a:cubicBezTo>
                    <a:pt x="7039" y="2117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18691569-41CE-59BB-385D-24F016304688}"/>
                </a:ext>
              </a:extLst>
            </p:cNvPr>
            <p:cNvSpPr/>
            <p:nvPr/>
          </p:nvSpPr>
          <p:spPr>
            <a:xfrm>
              <a:off x="1345225" y="464070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AFEFA554-0759-794A-1CEF-2499085C76BB}"/>
                </a:ext>
              </a:extLst>
            </p:cNvPr>
            <p:cNvSpPr/>
            <p:nvPr/>
          </p:nvSpPr>
          <p:spPr>
            <a:xfrm>
              <a:off x="1364046" y="4601179"/>
              <a:ext cx="30816" cy="48550"/>
            </a:xfrm>
            <a:custGeom>
              <a:avLst/>
              <a:gdLst>
                <a:gd name="connsiteX0" fmla="*/ 2010 w 30816"/>
                <a:gd name="connsiteY0" fmla="*/ 0 h 48550"/>
                <a:gd name="connsiteX1" fmla="*/ 27307 w 30816"/>
                <a:gd name="connsiteY1" fmla="*/ 0 h 48550"/>
                <a:gd name="connsiteX2" fmla="*/ 27307 w 30816"/>
                <a:gd name="connsiteY2" fmla="*/ 5427 h 48550"/>
                <a:gd name="connsiteX3" fmla="*/ 7911 w 30816"/>
                <a:gd name="connsiteY3" fmla="*/ 5427 h 48550"/>
                <a:gd name="connsiteX4" fmla="*/ 7911 w 30816"/>
                <a:gd name="connsiteY4" fmla="*/ 17098 h 48550"/>
                <a:gd name="connsiteX5" fmla="*/ 10719 w 30816"/>
                <a:gd name="connsiteY5" fmla="*/ 16397 h 48550"/>
                <a:gd name="connsiteX6" fmla="*/ 13526 w 30816"/>
                <a:gd name="connsiteY6" fmla="*/ 16145 h 48550"/>
                <a:gd name="connsiteX7" fmla="*/ 26159 w 30816"/>
                <a:gd name="connsiteY7" fmla="*/ 20516 h 48550"/>
                <a:gd name="connsiteX8" fmla="*/ 30816 w 30816"/>
                <a:gd name="connsiteY8" fmla="*/ 32344 h 48550"/>
                <a:gd name="connsiteX9" fmla="*/ 26032 w 30816"/>
                <a:gd name="connsiteY9" fmla="*/ 44314 h 48550"/>
                <a:gd name="connsiteX10" fmla="*/ 12537 w 30816"/>
                <a:gd name="connsiteY10" fmla="*/ 48551 h 48550"/>
                <a:gd name="connsiteX11" fmla="*/ 6413 w 30816"/>
                <a:gd name="connsiteY11" fmla="*/ 48047 h 48550"/>
                <a:gd name="connsiteX12" fmla="*/ 0 w 30816"/>
                <a:gd name="connsiteY12" fmla="*/ 46511 h 48550"/>
                <a:gd name="connsiteX13" fmla="*/ 0 w 30816"/>
                <a:gd name="connsiteY13" fmla="*/ 40038 h 48550"/>
                <a:gd name="connsiteX14" fmla="*/ 5934 w 30816"/>
                <a:gd name="connsiteY14" fmla="*/ 42361 h 48550"/>
                <a:gd name="connsiteX15" fmla="*/ 12409 w 30816"/>
                <a:gd name="connsiteY15" fmla="*/ 43133 h 48550"/>
                <a:gd name="connsiteX16" fmla="*/ 21151 w 30816"/>
                <a:gd name="connsiteY16" fmla="*/ 40227 h 48550"/>
                <a:gd name="connsiteX17" fmla="*/ 24372 w 30816"/>
                <a:gd name="connsiteY17" fmla="*/ 32344 h 48550"/>
                <a:gd name="connsiteX18" fmla="*/ 21151 w 30816"/>
                <a:gd name="connsiteY18" fmla="*/ 24469 h 48550"/>
                <a:gd name="connsiteX19" fmla="*/ 12409 w 30816"/>
                <a:gd name="connsiteY19" fmla="*/ 21563 h 48550"/>
                <a:gd name="connsiteX20" fmla="*/ 7242 w 30816"/>
                <a:gd name="connsiteY20" fmla="*/ 22138 h 48550"/>
                <a:gd name="connsiteX21" fmla="*/ 2010 w 30816"/>
                <a:gd name="connsiteY21" fmla="*/ 23926 h 48550"/>
                <a:gd name="connsiteX22" fmla="*/ 2010 w 30816"/>
                <a:gd name="connsiteY22" fmla="*/ 0 h 4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0">
                  <a:moveTo>
                    <a:pt x="2010" y="0"/>
                  </a:moveTo>
                  <a:lnTo>
                    <a:pt x="27307" y="0"/>
                  </a:lnTo>
                  <a:lnTo>
                    <a:pt x="27307" y="5427"/>
                  </a:lnTo>
                  <a:lnTo>
                    <a:pt x="7911" y="5427"/>
                  </a:lnTo>
                  <a:lnTo>
                    <a:pt x="7911" y="17098"/>
                  </a:lnTo>
                  <a:cubicBezTo>
                    <a:pt x="8848" y="16775"/>
                    <a:pt x="9783" y="16547"/>
                    <a:pt x="10719" y="16397"/>
                  </a:cubicBezTo>
                  <a:cubicBezTo>
                    <a:pt x="11655" y="16232"/>
                    <a:pt x="12591" y="16145"/>
                    <a:pt x="13526" y="16145"/>
                  </a:cubicBezTo>
                  <a:cubicBezTo>
                    <a:pt x="18843" y="16145"/>
                    <a:pt x="23054" y="17602"/>
                    <a:pt x="26159" y="20516"/>
                  </a:cubicBezTo>
                  <a:cubicBezTo>
                    <a:pt x="29264" y="23430"/>
                    <a:pt x="30816" y="27375"/>
                    <a:pt x="30816" y="32344"/>
                  </a:cubicBezTo>
                  <a:cubicBezTo>
                    <a:pt x="30816" y="37471"/>
                    <a:pt x="29222" y="41463"/>
                    <a:pt x="26032" y="44314"/>
                  </a:cubicBezTo>
                  <a:cubicBezTo>
                    <a:pt x="22841" y="47141"/>
                    <a:pt x="18343" y="48551"/>
                    <a:pt x="12537" y="48551"/>
                  </a:cubicBezTo>
                  <a:cubicBezTo>
                    <a:pt x="10538" y="48551"/>
                    <a:pt x="8496" y="48386"/>
                    <a:pt x="6413" y="48047"/>
                  </a:cubicBezTo>
                  <a:cubicBezTo>
                    <a:pt x="4349" y="47708"/>
                    <a:pt x="2212" y="47196"/>
                    <a:pt x="0" y="46511"/>
                  </a:cubicBezTo>
                  <a:lnTo>
                    <a:pt x="0" y="40038"/>
                  </a:lnTo>
                  <a:cubicBezTo>
                    <a:pt x="1914" y="41078"/>
                    <a:pt x="3892" y="41849"/>
                    <a:pt x="5934" y="42361"/>
                  </a:cubicBezTo>
                  <a:cubicBezTo>
                    <a:pt x="7976" y="42873"/>
                    <a:pt x="10134" y="43133"/>
                    <a:pt x="12409" y="43133"/>
                  </a:cubicBezTo>
                  <a:cubicBezTo>
                    <a:pt x="16089" y="43133"/>
                    <a:pt x="19002" y="42164"/>
                    <a:pt x="21151" y="40227"/>
                  </a:cubicBezTo>
                  <a:cubicBezTo>
                    <a:pt x="23298" y="38290"/>
                    <a:pt x="24372" y="35660"/>
                    <a:pt x="24372" y="32344"/>
                  </a:cubicBezTo>
                  <a:cubicBezTo>
                    <a:pt x="24372" y="29029"/>
                    <a:pt x="23298" y="26406"/>
                    <a:pt x="21151" y="24469"/>
                  </a:cubicBezTo>
                  <a:cubicBezTo>
                    <a:pt x="19002" y="22532"/>
                    <a:pt x="16089" y="21563"/>
                    <a:pt x="12409" y="21563"/>
                  </a:cubicBezTo>
                  <a:cubicBezTo>
                    <a:pt x="10687" y="21563"/>
                    <a:pt x="8964" y="21752"/>
                    <a:pt x="7242" y="22138"/>
                  </a:cubicBezTo>
                  <a:cubicBezTo>
                    <a:pt x="5540" y="22524"/>
                    <a:pt x="3797" y="23115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AAB5F172-E41E-AAF8-7F5A-9E874EF41642}"/>
                </a:ext>
              </a:extLst>
            </p:cNvPr>
            <p:cNvSpPr/>
            <p:nvPr/>
          </p:nvSpPr>
          <p:spPr>
            <a:xfrm>
              <a:off x="1299606" y="4353534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9" y="6741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6"/>
                    <a:pt x="28679" y="43098"/>
                  </a:cubicBezTo>
                  <a:cubicBezTo>
                    <a:pt x="25872" y="47308"/>
                    <a:pt x="21799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6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2988FE36-67EB-0D3F-735B-D6988956A9D5}"/>
                </a:ext>
              </a:extLst>
            </p:cNvPr>
            <p:cNvSpPr/>
            <p:nvPr/>
          </p:nvSpPr>
          <p:spPr>
            <a:xfrm>
              <a:off x="1343853" y="4393921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ABB8DB2B-00CA-E739-ECB0-6FA862D2BC39}"/>
                </a:ext>
              </a:extLst>
            </p:cNvPr>
            <p:cNvSpPr/>
            <p:nvPr/>
          </p:nvSpPr>
          <p:spPr>
            <a:xfrm>
              <a:off x="1361941" y="4353534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6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2" y="49414"/>
                    <a:pt x="7039" y="47308"/>
                    <a:pt x="4211" y="43098"/>
                  </a:cubicBezTo>
                  <a:cubicBezTo>
                    <a:pt x="1403" y="38866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634604C1-A900-214D-A8F2-D37FD80E9609}"/>
                </a:ext>
              </a:extLst>
            </p:cNvPr>
            <p:cNvSpPr/>
            <p:nvPr/>
          </p:nvSpPr>
          <p:spPr>
            <a:xfrm>
              <a:off x="1300978" y="4106750"/>
              <a:ext cx="32921" cy="49414"/>
            </a:xfrm>
            <a:custGeom>
              <a:avLst/>
              <a:gdLst>
                <a:gd name="connsiteX0" fmla="*/ 16460 w 32921"/>
                <a:gd name="connsiteY0" fmla="*/ 5105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5 h 49414"/>
                <a:gd name="connsiteX9" fmla="*/ 16460 w 32921"/>
                <a:gd name="connsiteY9" fmla="*/ 0 h 49414"/>
                <a:gd name="connsiteX10" fmla="*/ 28678 w 32921"/>
                <a:gd name="connsiteY10" fmla="*/ 6349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9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5"/>
                  </a:moveTo>
                  <a:cubicBezTo>
                    <a:pt x="13143" y="5105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5"/>
                    <a:pt x="16460" y="5105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9"/>
                  </a:cubicBezTo>
                  <a:cubicBezTo>
                    <a:pt x="31507" y="10560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60"/>
                    <a:pt x="4211" y="6349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0C5BD7AB-C6AF-DC84-E507-1C9BA8A2AFF4}"/>
                </a:ext>
              </a:extLst>
            </p:cNvPr>
            <p:cNvSpPr/>
            <p:nvPr/>
          </p:nvSpPr>
          <p:spPr>
            <a:xfrm>
              <a:off x="1345225" y="4147137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FC727BA8-5F3D-F341-1501-196ABA25015D}"/>
                </a:ext>
              </a:extLst>
            </p:cNvPr>
            <p:cNvSpPr/>
            <p:nvPr/>
          </p:nvSpPr>
          <p:spPr>
            <a:xfrm>
              <a:off x="1364046" y="4107612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2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39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2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39"/>
                  </a:cubicBezTo>
                  <a:cubicBezTo>
                    <a:pt x="5540" y="22522"/>
                    <a:pt x="3797" y="23117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F77C1CFE-2B1F-1047-3996-25F4282593D8}"/>
                </a:ext>
              </a:extLst>
            </p:cNvPr>
            <p:cNvSpPr/>
            <p:nvPr/>
          </p:nvSpPr>
          <p:spPr>
            <a:xfrm>
              <a:off x="1302478" y="3860828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A58DCD48-9A0C-5DC9-1F3C-F2179CA7E748}"/>
                </a:ext>
              </a:extLst>
            </p:cNvPr>
            <p:cNvSpPr/>
            <p:nvPr/>
          </p:nvSpPr>
          <p:spPr>
            <a:xfrm>
              <a:off x="1343853" y="3900353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848B40A5-9DFB-6017-4680-64CFD274E2EC}"/>
                </a:ext>
              </a:extLst>
            </p:cNvPr>
            <p:cNvSpPr/>
            <p:nvPr/>
          </p:nvSpPr>
          <p:spPr>
            <a:xfrm>
              <a:off x="1361941" y="3859967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F915F8BF-84D2-0849-CAD4-1178E569C495}"/>
                </a:ext>
              </a:extLst>
            </p:cNvPr>
            <p:cNvSpPr/>
            <p:nvPr/>
          </p:nvSpPr>
          <p:spPr>
            <a:xfrm>
              <a:off x="1158733" y="4377621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DA141D8B-4C61-C9A0-BA12-7E49E0282890}"/>
                </a:ext>
              </a:extLst>
            </p:cNvPr>
            <p:cNvSpPr/>
            <p:nvPr/>
          </p:nvSpPr>
          <p:spPr>
            <a:xfrm>
              <a:off x="1178663" y="4348802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512" name="Freeform 511">
            <a:extLst>
              <a:ext uri="{FF2B5EF4-FFF2-40B4-BE49-F238E27FC236}">
                <a16:creationId xmlns:a16="http://schemas.microsoft.com/office/drawing/2014/main" id="{A395E124-B8A8-BE8E-CBCB-7B3E0641E58E}"/>
              </a:ext>
            </a:extLst>
          </p:cNvPr>
          <p:cNvSpPr/>
          <p:nvPr/>
        </p:nvSpPr>
        <p:spPr>
          <a:xfrm>
            <a:off x="1714744" y="3884643"/>
            <a:ext cx="987012" cy="986910"/>
          </a:xfrm>
          <a:custGeom>
            <a:avLst/>
            <a:gdLst>
              <a:gd name="connsiteX0" fmla="*/ 913373 w 987012"/>
              <a:gd name="connsiteY0" fmla="*/ 234083 h 986910"/>
              <a:gd name="connsiteX1" fmla="*/ 928981 w 987012"/>
              <a:gd name="connsiteY1" fmla="*/ 261234 h 986910"/>
              <a:gd name="connsiteX2" fmla="*/ 942841 w 987012"/>
              <a:gd name="connsiteY2" fmla="*/ 289321 h 986910"/>
              <a:gd name="connsiteX3" fmla="*/ 954890 w 987012"/>
              <a:gd name="connsiteY3" fmla="*/ 318230 h 986910"/>
              <a:gd name="connsiteX4" fmla="*/ 965080 w 987012"/>
              <a:gd name="connsiteY4" fmla="*/ 347845 h 986910"/>
              <a:gd name="connsiteX5" fmla="*/ 973381 w 987012"/>
              <a:gd name="connsiteY5" fmla="*/ 378047 h 986910"/>
              <a:gd name="connsiteX6" fmla="*/ 979736 w 987012"/>
              <a:gd name="connsiteY6" fmla="*/ 408714 h 986910"/>
              <a:gd name="connsiteX7" fmla="*/ 984138 w 987012"/>
              <a:gd name="connsiteY7" fmla="*/ 439723 h 986910"/>
              <a:gd name="connsiteX8" fmla="*/ 986571 w 987012"/>
              <a:gd name="connsiteY8" fmla="*/ 470949 h 986910"/>
              <a:gd name="connsiteX9" fmla="*/ 987012 w 987012"/>
              <a:gd name="connsiteY9" fmla="*/ 502265 h 986910"/>
              <a:gd name="connsiteX10" fmla="*/ 985461 w 987012"/>
              <a:gd name="connsiteY10" fmla="*/ 533546 h 986910"/>
              <a:gd name="connsiteX11" fmla="*/ 981941 w 987012"/>
              <a:gd name="connsiteY11" fmla="*/ 564668 h 986910"/>
              <a:gd name="connsiteX12" fmla="*/ 976444 w 987012"/>
              <a:gd name="connsiteY12" fmla="*/ 595501 h 986910"/>
              <a:gd name="connsiteX13" fmla="*/ 969010 w 987012"/>
              <a:gd name="connsiteY13" fmla="*/ 625926 h 986910"/>
              <a:gd name="connsiteX14" fmla="*/ 959655 w 987012"/>
              <a:gd name="connsiteY14" fmla="*/ 655817 h 986910"/>
              <a:gd name="connsiteX15" fmla="*/ 948425 w 987012"/>
              <a:gd name="connsiteY15" fmla="*/ 685054 h 986910"/>
              <a:gd name="connsiteX16" fmla="*/ 935368 w 987012"/>
              <a:gd name="connsiteY16" fmla="*/ 713521 h 986910"/>
              <a:gd name="connsiteX17" fmla="*/ 920524 w 987012"/>
              <a:gd name="connsiteY17" fmla="*/ 741100 h 986910"/>
              <a:gd name="connsiteX18" fmla="*/ 903970 w 987012"/>
              <a:gd name="connsiteY18" fmla="*/ 767686 h 986910"/>
              <a:gd name="connsiteX19" fmla="*/ 885756 w 987012"/>
              <a:gd name="connsiteY19" fmla="*/ 793169 h 986910"/>
              <a:gd name="connsiteX20" fmla="*/ 865966 w 987012"/>
              <a:gd name="connsiteY20" fmla="*/ 817440 h 986910"/>
              <a:gd name="connsiteX21" fmla="*/ 844672 w 987012"/>
              <a:gd name="connsiteY21" fmla="*/ 840412 h 986910"/>
              <a:gd name="connsiteX22" fmla="*/ 821968 w 987012"/>
              <a:gd name="connsiteY22" fmla="*/ 861981 h 986910"/>
              <a:gd name="connsiteX23" fmla="*/ 797941 w 987012"/>
              <a:gd name="connsiteY23" fmla="*/ 882070 h 986910"/>
              <a:gd name="connsiteX24" fmla="*/ 772686 w 987012"/>
              <a:gd name="connsiteY24" fmla="*/ 900600 h 986910"/>
              <a:gd name="connsiteX25" fmla="*/ 746305 w 987012"/>
              <a:gd name="connsiteY25" fmla="*/ 917484 h 986910"/>
              <a:gd name="connsiteX26" fmla="*/ 718916 w 987012"/>
              <a:gd name="connsiteY26" fmla="*/ 932667 h 986910"/>
              <a:gd name="connsiteX27" fmla="*/ 690613 w 987012"/>
              <a:gd name="connsiteY27" fmla="*/ 946078 h 986910"/>
              <a:gd name="connsiteX28" fmla="*/ 661515 w 987012"/>
              <a:gd name="connsiteY28" fmla="*/ 957662 h 986910"/>
              <a:gd name="connsiteX29" fmla="*/ 631740 w 987012"/>
              <a:gd name="connsiteY29" fmla="*/ 967388 h 986910"/>
              <a:gd name="connsiteX30" fmla="*/ 601413 w 987012"/>
              <a:gd name="connsiteY30" fmla="*/ 975200 h 986910"/>
              <a:gd name="connsiteX31" fmla="*/ 570645 w 987012"/>
              <a:gd name="connsiteY31" fmla="*/ 981075 h 986910"/>
              <a:gd name="connsiteX32" fmla="*/ 539571 w 987012"/>
              <a:gd name="connsiteY32" fmla="*/ 984981 h 986910"/>
              <a:gd name="connsiteX33" fmla="*/ 508315 w 987012"/>
              <a:gd name="connsiteY33" fmla="*/ 986910 h 986910"/>
              <a:gd name="connsiteX34" fmla="*/ 476988 w 987012"/>
              <a:gd name="connsiteY34" fmla="*/ 986855 h 986910"/>
              <a:gd name="connsiteX35" fmla="*/ 445740 w 987012"/>
              <a:gd name="connsiteY35" fmla="*/ 984815 h 986910"/>
              <a:gd name="connsiteX36" fmla="*/ 414681 w 987012"/>
              <a:gd name="connsiteY36" fmla="*/ 980799 h 986910"/>
              <a:gd name="connsiteX37" fmla="*/ 383937 w 987012"/>
              <a:gd name="connsiteY37" fmla="*/ 974814 h 986910"/>
              <a:gd name="connsiteX38" fmla="*/ 353634 w 987012"/>
              <a:gd name="connsiteY38" fmla="*/ 966900 h 986910"/>
              <a:gd name="connsiteX39" fmla="*/ 323890 w 987012"/>
              <a:gd name="connsiteY39" fmla="*/ 957072 h 986910"/>
              <a:gd name="connsiteX40" fmla="*/ 294839 w 987012"/>
              <a:gd name="connsiteY40" fmla="*/ 945377 h 986910"/>
              <a:gd name="connsiteX41" fmla="*/ 266584 w 987012"/>
              <a:gd name="connsiteY41" fmla="*/ 931872 h 986910"/>
              <a:gd name="connsiteX42" fmla="*/ 239242 w 987012"/>
              <a:gd name="connsiteY42" fmla="*/ 916594 h 986910"/>
              <a:gd name="connsiteX43" fmla="*/ 212922 w 987012"/>
              <a:gd name="connsiteY43" fmla="*/ 899616 h 986910"/>
              <a:gd name="connsiteX44" fmla="*/ 187734 w 987012"/>
              <a:gd name="connsiteY44" fmla="*/ 880999 h 986910"/>
              <a:gd name="connsiteX45" fmla="*/ 163777 w 987012"/>
              <a:gd name="connsiteY45" fmla="*/ 860823 h 986910"/>
              <a:gd name="connsiteX46" fmla="*/ 141148 w 987012"/>
              <a:gd name="connsiteY46" fmla="*/ 839175 h 986910"/>
              <a:gd name="connsiteX47" fmla="*/ 119938 w 987012"/>
              <a:gd name="connsiteY47" fmla="*/ 816125 h 986910"/>
              <a:gd name="connsiteX48" fmla="*/ 100231 w 987012"/>
              <a:gd name="connsiteY48" fmla="*/ 791783 h 986910"/>
              <a:gd name="connsiteX49" fmla="*/ 82109 w 987012"/>
              <a:gd name="connsiteY49" fmla="*/ 766245 h 986910"/>
              <a:gd name="connsiteX50" fmla="*/ 65644 w 987012"/>
              <a:gd name="connsiteY50" fmla="*/ 739596 h 986910"/>
              <a:gd name="connsiteX51" fmla="*/ 50901 w 987012"/>
              <a:gd name="connsiteY51" fmla="*/ 711966 h 986910"/>
              <a:gd name="connsiteX52" fmla="*/ 37940 w 987012"/>
              <a:gd name="connsiteY52" fmla="*/ 683454 h 986910"/>
              <a:gd name="connsiteX53" fmla="*/ 26814 w 987012"/>
              <a:gd name="connsiteY53" fmla="*/ 654177 h 986910"/>
              <a:gd name="connsiteX54" fmla="*/ 17567 w 987012"/>
              <a:gd name="connsiteY54" fmla="*/ 624253 h 986910"/>
              <a:gd name="connsiteX55" fmla="*/ 10237 w 987012"/>
              <a:gd name="connsiteY55" fmla="*/ 593804 h 986910"/>
              <a:gd name="connsiteX56" fmla="*/ 4853 w 987012"/>
              <a:gd name="connsiteY56" fmla="*/ 562950 h 986910"/>
              <a:gd name="connsiteX57" fmla="*/ 1436 w 987012"/>
              <a:gd name="connsiteY57" fmla="*/ 531817 h 986910"/>
              <a:gd name="connsiteX58" fmla="*/ 0 w 987012"/>
              <a:gd name="connsiteY58" fmla="*/ 500530 h 986910"/>
              <a:gd name="connsiteX59" fmla="*/ 552 w 987012"/>
              <a:gd name="connsiteY59" fmla="*/ 469215 h 986910"/>
              <a:gd name="connsiteX60" fmla="*/ 3089 w 987012"/>
              <a:gd name="connsiteY60" fmla="*/ 437998 h 986910"/>
              <a:gd name="connsiteX61" fmla="*/ 7601 w 987012"/>
              <a:gd name="connsiteY61" fmla="*/ 407005 h 986910"/>
              <a:gd name="connsiteX62" fmla="*/ 14069 w 987012"/>
              <a:gd name="connsiteY62" fmla="*/ 376361 h 986910"/>
              <a:gd name="connsiteX63" fmla="*/ 22468 w 987012"/>
              <a:gd name="connsiteY63" fmla="*/ 346188 h 986910"/>
              <a:gd name="connsiteX64" fmla="*/ 32764 w 987012"/>
              <a:gd name="connsiteY64" fmla="*/ 316609 h 986910"/>
              <a:gd name="connsiteX65" fmla="*/ 44915 w 987012"/>
              <a:gd name="connsiteY65" fmla="*/ 287742 h 986910"/>
              <a:gd name="connsiteX66" fmla="*/ 58872 w 987012"/>
              <a:gd name="connsiteY66" fmla="*/ 259705 h 986910"/>
              <a:gd name="connsiteX67" fmla="*/ 74580 w 987012"/>
              <a:gd name="connsiteY67" fmla="*/ 232609 h 986910"/>
              <a:gd name="connsiteX68" fmla="*/ 91975 w 987012"/>
              <a:gd name="connsiteY68" fmla="*/ 206563 h 986910"/>
              <a:gd name="connsiteX69" fmla="*/ 110986 w 987012"/>
              <a:gd name="connsiteY69" fmla="*/ 181673 h 986910"/>
              <a:gd name="connsiteX70" fmla="*/ 131537 w 987012"/>
              <a:gd name="connsiteY70" fmla="*/ 158040 h 986910"/>
              <a:gd name="connsiteX71" fmla="*/ 153547 w 987012"/>
              <a:gd name="connsiteY71" fmla="*/ 135757 h 986910"/>
              <a:gd name="connsiteX72" fmla="*/ 176924 w 987012"/>
              <a:gd name="connsiteY72" fmla="*/ 114915 h 986910"/>
              <a:gd name="connsiteX73" fmla="*/ 201578 w 987012"/>
              <a:gd name="connsiteY73" fmla="*/ 95598 h 986910"/>
              <a:gd name="connsiteX74" fmla="*/ 227406 w 987012"/>
              <a:gd name="connsiteY74" fmla="*/ 77883 h 986910"/>
              <a:gd name="connsiteX75" fmla="*/ 254307 w 987012"/>
              <a:gd name="connsiteY75" fmla="*/ 61842 h 986910"/>
              <a:gd name="connsiteX76" fmla="*/ 282168 w 987012"/>
              <a:gd name="connsiteY76" fmla="*/ 47539 h 986910"/>
              <a:gd name="connsiteX77" fmla="*/ 310881 w 987012"/>
              <a:gd name="connsiteY77" fmla="*/ 35033 h 986910"/>
              <a:gd name="connsiteX78" fmla="*/ 340333 w 987012"/>
              <a:gd name="connsiteY78" fmla="*/ 24372 h 986910"/>
              <a:gd name="connsiteX79" fmla="*/ 370400 w 987012"/>
              <a:gd name="connsiteY79" fmla="*/ 15601 h 986910"/>
              <a:gd name="connsiteX80" fmla="*/ 400963 w 987012"/>
              <a:gd name="connsiteY80" fmla="*/ 8755 h 986910"/>
              <a:gd name="connsiteX81" fmla="*/ 431896 w 987012"/>
              <a:gd name="connsiteY81" fmla="*/ 3861 h 986910"/>
              <a:gd name="connsiteX82" fmla="*/ 463081 w 987012"/>
              <a:gd name="connsiteY82" fmla="*/ 939 h 986910"/>
              <a:gd name="connsiteX83" fmla="*/ 494384 w 987012"/>
              <a:gd name="connsiteY83" fmla="*/ 0 h 986910"/>
              <a:gd name="connsiteX84" fmla="*/ 525687 w 987012"/>
              <a:gd name="connsiteY84" fmla="*/ 1049 h 986910"/>
              <a:gd name="connsiteX85" fmla="*/ 556864 w 987012"/>
              <a:gd name="connsiteY85" fmla="*/ 4081 h 986910"/>
              <a:gd name="connsiteX86" fmla="*/ 587781 w 987012"/>
              <a:gd name="connsiteY86" fmla="*/ 9084 h 986910"/>
              <a:gd name="connsiteX87" fmla="*/ 618321 w 987012"/>
              <a:gd name="connsiteY87" fmla="*/ 16038 h 986910"/>
              <a:gd name="connsiteX88" fmla="*/ 648356 w 987012"/>
              <a:gd name="connsiteY88" fmla="*/ 24914 h 986910"/>
              <a:gd name="connsiteX89" fmla="*/ 677761 w 987012"/>
              <a:gd name="connsiteY89" fmla="*/ 35678 h 986910"/>
              <a:gd name="connsiteX90" fmla="*/ 706434 w 987012"/>
              <a:gd name="connsiteY90" fmla="*/ 48285 h 986910"/>
              <a:gd name="connsiteX91" fmla="*/ 734248 w 987012"/>
              <a:gd name="connsiteY91" fmla="*/ 62685 h 986910"/>
              <a:gd name="connsiteX92" fmla="*/ 761094 w 987012"/>
              <a:gd name="connsiteY92" fmla="*/ 78821 h 986910"/>
              <a:gd name="connsiteX93" fmla="*/ 786854 w 987012"/>
              <a:gd name="connsiteY93" fmla="*/ 96626 h 986910"/>
              <a:gd name="connsiteX94" fmla="*/ 811439 w 987012"/>
              <a:gd name="connsiteY94" fmla="*/ 116030 h 986910"/>
              <a:gd name="connsiteX95" fmla="*/ 834749 w 987012"/>
              <a:gd name="connsiteY95" fmla="*/ 136954 h 986910"/>
              <a:gd name="connsiteX96" fmla="*/ 856681 w 987012"/>
              <a:gd name="connsiteY96" fmla="*/ 159315 h 986910"/>
              <a:gd name="connsiteX97" fmla="*/ 877148 w 987012"/>
              <a:gd name="connsiteY97" fmla="*/ 183020 h 986910"/>
              <a:gd name="connsiteX98" fmla="*/ 896072 w 987012"/>
              <a:gd name="connsiteY98" fmla="*/ 207977 h 986910"/>
              <a:gd name="connsiteX99" fmla="*/ 913373 w 987012"/>
              <a:gd name="connsiteY99" fmla="*/ 234083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987012" h="986910">
                <a:moveTo>
                  <a:pt x="913373" y="234083"/>
                </a:moveTo>
                <a:lnTo>
                  <a:pt x="928981" y="261234"/>
                </a:lnTo>
                <a:lnTo>
                  <a:pt x="942841" y="289321"/>
                </a:lnTo>
                <a:lnTo>
                  <a:pt x="954890" y="318230"/>
                </a:lnTo>
                <a:lnTo>
                  <a:pt x="965080" y="347845"/>
                </a:lnTo>
                <a:lnTo>
                  <a:pt x="973381" y="378047"/>
                </a:lnTo>
                <a:lnTo>
                  <a:pt x="979736" y="408714"/>
                </a:lnTo>
                <a:lnTo>
                  <a:pt x="984138" y="439723"/>
                </a:lnTo>
                <a:lnTo>
                  <a:pt x="986571" y="470949"/>
                </a:lnTo>
                <a:lnTo>
                  <a:pt x="987012" y="502265"/>
                </a:lnTo>
                <a:lnTo>
                  <a:pt x="985461" y="533546"/>
                </a:lnTo>
                <a:lnTo>
                  <a:pt x="981941" y="564668"/>
                </a:lnTo>
                <a:lnTo>
                  <a:pt x="976444" y="595501"/>
                </a:lnTo>
                <a:lnTo>
                  <a:pt x="969010" y="625926"/>
                </a:lnTo>
                <a:lnTo>
                  <a:pt x="959655" y="655817"/>
                </a:lnTo>
                <a:lnTo>
                  <a:pt x="948425" y="685054"/>
                </a:lnTo>
                <a:lnTo>
                  <a:pt x="935368" y="713521"/>
                </a:lnTo>
                <a:lnTo>
                  <a:pt x="920524" y="741100"/>
                </a:lnTo>
                <a:lnTo>
                  <a:pt x="903970" y="767686"/>
                </a:lnTo>
                <a:lnTo>
                  <a:pt x="885756" y="793169"/>
                </a:lnTo>
                <a:lnTo>
                  <a:pt x="865966" y="817440"/>
                </a:lnTo>
                <a:lnTo>
                  <a:pt x="844672" y="840412"/>
                </a:lnTo>
                <a:lnTo>
                  <a:pt x="821968" y="861981"/>
                </a:lnTo>
                <a:lnTo>
                  <a:pt x="797941" y="882070"/>
                </a:lnTo>
                <a:lnTo>
                  <a:pt x="772686" y="900600"/>
                </a:lnTo>
                <a:lnTo>
                  <a:pt x="746305" y="917484"/>
                </a:lnTo>
                <a:lnTo>
                  <a:pt x="718916" y="932667"/>
                </a:lnTo>
                <a:lnTo>
                  <a:pt x="690613" y="946078"/>
                </a:lnTo>
                <a:lnTo>
                  <a:pt x="661515" y="957662"/>
                </a:lnTo>
                <a:lnTo>
                  <a:pt x="631740" y="967388"/>
                </a:lnTo>
                <a:lnTo>
                  <a:pt x="601413" y="975200"/>
                </a:lnTo>
                <a:lnTo>
                  <a:pt x="570645" y="981075"/>
                </a:lnTo>
                <a:lnTo>
                  <a:pt x="539571" y="984981"/>
                </a:lnTo>
                <a:lnTo>
                  <a:pt x="508315" y="986910"/>
                </a:lnTo>
                <a:lnTo>
                  <a:pt x="476988" y="986855"/>
                </a:lnTo>
                <a:lnTo>
                  <a:pt x="445740" y="984815"/>
                </a:lnTo>
                <a:lnTo>
                  <a:pt x="414681" y="980799"/>
                </a:lnTo>
                <a:lnTo>
                  <a:pt x="383937" y="974814"/>
                </a:lnTo>
                <a:lnTo>
                  <a:pt x="353634" y="966900"/>
                </a:lnTo>
                <a:lnTo>
                  <a:pt x="323890" y="957072"/>
                </a:lnTo>
                <a:lnTo>
                  <a:pt x="294839" y="945377"/>
                </a:lnTo>
                <a:lnTo>
                  <a:pt x="266584" y="931872"/>
                </a:lnTo>
                <a:lnTo>
                  <a:pt x="239242" y="916594"/>
                </a:lnTo>
                <a:lnTo>
                  <a:pt x="212922" y="899616"/>
                </a:lnTo>
                <a:lnTo>
                  <a:pt x="187734" y="880999"/>
                </a:lnTo>
                <a:lnTo>
                  <a:pt x="163777" y="860823"/>
                </a:lnTo>
                <a:lnTo>
                  <a:pt x="141148" y="839175"/>
                </a:lnTo>
                <a:lnTo>
                  <a:pt x="119938" y="816125"/>
                </a:lnTo>
                <a:lnTo>
                  <a:pt x="100231" y="791783"/>
                </a:lnTo>
                <a:lnTo>
                  <a:pt x="82109" y="766245"/>
                </a:lnTo>
                <a:lnTo>
                  <a:pt x="65644" y="739596"/>
                </a:lnTo>
                <a:lnTo>
                  <a:pt x="50901" y="711966"/>
                </a:lnTo>
                <a:lnTo>
                  <a:pt x="37940" y="683454"/>
                </a:lnTo>
                <a:lnTo>
                  <a:pt x="26814" y="654177"/>
                </a:lnTo>
                <a:lnTo>
                  <a:pt x="17567" y="624253"/>
                </a:lnTo>
                <a:lnTo>
                  <a:pt x="10237" y="593804"/>
                </a:lnTo>
                <a:lnTo>
                  <a:pt x="4853" y="562950"/>
                </a:lnTo>
                <a:lnTo>
                  <a:pt x="1436" y="531817"/>
                </a:lnTo>
                <a:lnTo>
                  <a:pt x="0" y="500530"/>
                </a:lnTo>
                <a:lnTo>
                  <a:pt x="552" y="469215"/>
                </a:lnTo>
                <a:lnTo>
                  <a:pt x="3089" y="437998"/>
                </a:lnTo>
                <a:lnTo>
                  <a:pt x="7601" y="407005"/>
                </a:lnTo>
                <a:lnTo>
                  <a:pt x="14069" y="376361"/>
                </a:lnTo>
                <a:lnTo>
                  <a:pt x="22468" y="346188"/>
                </a:lnTo>
                <a:lnTo>
                  <a:pt x="32764" y="316609"/>
                </a:lnTo>
                <a:lnTo>
                  <a:pt x="44915" y="287742"/>
                </a:lnTo>
                <a:lnTo>
                  <a:pt x="58872" y="259705"/>
                </a:lnTo>
                <a:lnTo>
                  <a:pt x="74580" y="232609"/>
                </a:lnTo>
                <a:lnTo>
                  <a:pt x="91975" y="206563"/>
                </a:lnTo>
                <a:lnTo>
                  <a:pt x="110986" y="181673"/>
                </a:lnTo>
                <a:lnTo>
                  <a:pt x="131537" y="158040"/>
                </a:lnTo>
                <a:lnTo>
                  <a:pt x="153547" y="135757"/>
                </a:lnTo>
                <a:lnTo>
                  <a:pt x="176924" y="114915"/>
                </a:lnTo>
                <a:lnTo>
                  <a:pt x="201578" y="95598"/>
                </a:lnTo>
                <a:lnTo>
                  <a:pt x="227406" y="77883"/>
                </a:lnTo>
                <a:lnTo>
                  <a:pt x="254307" y="61842"/>
                </a:lnTo>
                <a:lnTo>
                  <a:pt x="282168" y="47539"/>
                </a:lnTo>
                <a:lnTo>
                  <a:pt x="310881" y="35033"/>
                </a:lnTo>
                <a:lnTo>
                  <a:pt x="340333" y="24372"/>
                </a:lnTo>
                <a:lnTo>
                  <a:pt x="370400" y="15601"/>
                </a:lnTo>
                <a:lnTo>
                  <a:pt x="400963" y="8755"/>
                </a:lnTo>
                <a:lnTo>
                  <a:pt x="431896" y="3861"/>
                </a:lnTo>
                <a:lnTo>
                  <a:pt x="463081" y="939"/>
                </a:lnTo>
                <a:lnTo>
                  <a:pt x="494384" y="0"/>
                </a:lnTo>
                <a:lnTo>
                  <a:pt x="525687" y="1049"/>
                </a:lnTo>
                <a:lnTo>
                  <a:pt x="556864" y="4081"/>
                </a:lnTo>
                <a:lnTo>
                  <a:pt x="587781" y="9084"/>
                </a:lnTo>
                <a:lnTo>
                  <a:pt x="618321" y="16038"/>
                </a:lnTo>
                <a:lnTo>
                  <a:pt x="648356" y="24914"/>
                </a:lnTo>
                <a:lnTo>
                  <a:pt x="677761" y="35678"/>
                </a:lnTo>
                <a:lnTo>
                  <a:pt x="706434" y="48285"/>
                </a:lnTo>
                <a:lnTo>
                  <a:pt x="734248" y="62685"/>
                </a:lnTo>
                <a:lnTo>
                  <a:pt x="761094" y="78821"/>
                </a:lnTo>
                <a:lnTo>
                  <a:pt x="786854" y="96626"/>
                </a:lnTo>
                <a:lnTo>
                  <a:pt x="811439" y="116030"/>
                </a:lnTo>
                <a:lnTo>
                  <a:pt x="834749" y="136954"/>
                </a:lnTo>
                <a:lnTo>
                  <a:pt x="856681" y="159315"/>
                </a:lnTo>
                <a:lnTo>
                  <a:pt x="877148" y="183020"/>
                </a:lnTo>
                <a:lnTo>
                  <a:pt x="896072" y="207977"/>
                </a:lnTo>
                <a:lnTo>
                  <a:pt x="913373" y="234083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2FBE4B45-13FC-224B-2516-57C32BEB8241}"/>
              </a:ext>
            </a:extLst>
          </p:cNvPr>
          <p:cNvGrpSpPr/>
          <p:nvPr/>
        </p:nvGrpSpPr>
        <p:grpSpPr>
          <a:xfrm>
            <a:off x="2208262" y="4118726"/>
            <a:ext cx="419855" cy="259483"/>
            <a:chOff x="2208262" y="4118726"/>
            <a:chExt cx="419855" cy="259483"/>
          </a:xfrm>
        </p:grpSpPr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F7FE48C6-950E-DB32-3FC2-FE60507BC1E7}"/>
                </a:ext>
              </a:extLst>
            </p:cNvPr>
            <p:cNvSpPr/>
            <p:nvPr/>
          </p:nvSpPr>
          <p:spPr>
            <a:xfrm>
              <a:off x="2208262" y="4118726"/>
              <a:ext cx="419855" cy="259483"/>
            </a:xfrm>
            <a:custGeom>
              <a:avLst/>
              <a:gdLst>
                <a:gd name="connsiteX0" fmla="*/ 0 w 419855"/>
                <a:gd name="connsiteY0" fmla="*/ 259484 h 259483"/>
                <a:gd name="connsiteX1" fmla="*/ 419856 w 419855"/>
                <a:gd name="connsiteY1" fmla="*/ 0 h 25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855" h="259483">
                  <a:moveTo>
                    <a:pt x="0" y="259484"/>
                  </a:moveTo>
                  <a:lnTo>
                    <a:pt x="419856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367BAA98-286C-4196-90EE-8F521BC70E51}"/>
                </a:ext>
              </a:extLst>
            </p:cNvPr>
            <p:cNvSpPr/>
            <p:nvPr/>
          </p:nvSpPr>
          <p:spPr>
            <a:xfrm>
              <a:off x="2596546" y="4118726"/>
              <a:ext cx="31570" cy="26962"/>
            </a:xfrm>
            <a:custGeom>
              <a:avLst/>
              <a:gdLst>
                <a:gd name="connsiteX0" fmla="*/ 0 w 31570"/>
                <a:gd name="connsiteY0" fmla="*/ 2847 h 26962"/>
                <a:gd name="connsiteX1" fmla="*/ 31571 w 31570"/>
                <a:gd name="connsiteY1" fmla="*/ 0 h 26962"/>
                <a:gd name="connsiteX2" fmla="*/ 14907 w 31570"/>
                <a:gd name="connsiteY2" fmla="*/ 26962 h 2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70" h="26962">
                  <a:moveTo>
                    <a:pt x="0" y="2847"/>
                  </a:moveTo>
                  <a:lnTo>
                    <a:pt x="31571" y="0"/>
                  </a:lnTo>
                  <a:lnTo>
                    <a:pt x="14907" y="26962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7090B9FB-69FE-A687-53B9-B60C0E6D31FA}"/>
                </a:ext>
              </a:extLst>
            </p:cNvPr>
            <p:cNvSpPr/>
            <p:nvPr/>
          </p:nvSpPr>
          <p:spPr>
            <a:xfrm>
              <a:off x="2208262" y="4118726"/>
              <a:ext cx="419855" cy="259483"/>
            </a:xfrm>
            <a:custGeom>
              <a:avLst/>
              <a:gdLst>
                <a:gd name="connsiteX0" fmla="*/ 419856 w 419855"/>
                <a:gd name="connsiteY0" fmla="*/ 0 h 259483"/>
                <a:gd name="connsiteX1" fmla="*/ 0 w 419855"/>
                <a:gd name="connsiteY1" fmla="*/ 259484 h 25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855" h="259483">
                  <a:moveTo>
                    <a:pt x="419856" y="0"/>
                  </a:moveTo>
                  <a:lnTo>
                    <a:pt x="0" y="259484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CE01C21F-652A-89C2-EBEB-03229FB1EE99}"/>
              </a:ext>
            </a:extLst>
          </p:cNvPr>
          <p:cNvGrpSpPr/>
          <p:nvPr/>
        </p:nvGrpSpPr>
        <p:grpSpPr>
          <a:xfrm>
            <a:off x="2208262" y="4378209"/>
            <a:ext cx="252787" cy="423918"/>
            <a:chOff x="2208262" y="4378209"/>
            <a:chExt cx="252787" cy="423918"/>
          </a:xfrm>
        </p:grpSpPr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E55AF9BF-684B-A45F-72E0-E1D2A0481B06}"/>
                </a:ext>
              </a:extLst>
            </p:cNvPr>
            <p:cNvSpPr/>
            <p:nvPr/>
          </p:nvSpPr>
          <p:spPr>
            <a:xfrm>
              <a:off x="2208262" y="4378209"/>
              <a:ext cx="252787" cy="423917"/>
            </a:xfrm>
            <a:custGeom>
              <a:avLst/>
              <a:gdLst>
                <a:gd name="connsiteX0" fmla="*/ 0 w 252787"/>
                <a:gd name="connsiteY0" fmla="*/ 0 h 423917"/>
                <a:gd name="connsiteX1" fmla="*/ 252788 w 252787"/>
                <a:gd name="connsiteY1" fmla="*/ 423918 h 42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787" h="423917">
                  <a:moveTo>
                    <a:pt x="0" y="0"/>
                  </a:moveTo>
                  <a:lnTo>
                    <a:pt x="252788" y="423918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42DA3B5A-4391-A94E-EF77-360B4752F2E8}"/>
                </a:ext>
              </a:extLst>
            </p:cNvPr>
            <p:cNvSpPr/>
            <p:nvPr/>
          </p:nvSpPr>
          <p:spPr>
            <a:xfrm>
              <a:off x="2434361" y="4770517"/>
              <a:ext cx="26688" cy="31610"/>
            </a:xfrm>
            <a:custGeom>
              <a:avLst/>
              <a:gdLst>
                <a:gd name="connsiteX0" fmla="*/ 24350 w 26688"/>
                <a:gd name="connsiteY0" fmla="*/ 0 h 31610"/>
                <a:gd name="connsiteX1" fmla="*/ 26688 w 26688"/>
                <a:gd name="connsiteY1" fmla="*/ 31610 h 31610"/>
                <a:gd name="connsiteX2" fmla="*/ 0 w 26688"/>
                <a:gd name="connsiteY2" fmla="*/ 14521 h 3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88" h="31610">
                  <a:moveTo>
                    <a:pt x="24350" y="0"/>
                  </a:moveTo>
                  <a:lnTo>
                    <a:pt x="26688" y="31610"/>
                  </a:lnTo>
                  <a:lnTo>
                    <a:pt x="0" y="1452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7F48F0A8-DDA1-D1A3-F46D-165FC8D7B7DD}"/>
                </a:ext>
              </a:extLst>
            </p:cNvPr>
            <p:cNvSpPr/>
            <p:nvPr/>
          </p:nvSpPr>
          <p:spPr>
            <a:xfrm>
              <a:off x="2208262" y="4378209"/>
              <a:ext cx="252787" cy="423917"/>
            </a:xfrm>
            <a:custGeom>
              <a:avLst/>
              <a:gdLst>
                <a:gd name="connsiteX0" fmla="*/ 252788 w 252787"/>
                <a:gd name="connsiteY0" fmla="*/ 423918 h 423917"/>
                <a:gd name="connsiteX1" fmla="*/ 0 w 252787"/>
                <a:gd name="connsiteY1" fmla="*/ 0 h 42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787" h="423917">
                  <a:moveTo>
                    <a:pt x="252788" y="423918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55CA9FB1-F2AE-0FF0-6EF2-9F819F506403}"/>
                  </a:ext>
                </a:extLst>
              </p:cNvPr>
              <p:cNvSpPr txBox="1"/>
              <p:nvPr/>
            </p:nvSpPr>
            <p:spPr bwMode="gray">
              <a:xfrm>
                <a:off x="2989962" y="2552966"/>
                <a:ext cx="1528471" cy="432174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𝑨𝒙</m:t>
                      </m:r>
                    </m:oMath>
                  </m:oMathPara>
                </a14:m>
                <a:endParaRPr lang="en-DE" sz="800" b="1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55CA9FB1-F2AE-0FF0-6EF2-9F819F506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89962" y="2552966"/>
                <a:ext cx="1528471" cy="432174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DB9EA4F0-0013-8A3E-6EF4-86BBFE8FEA48}"/>
                  </a:ext>
                </a:extLst>
              </p:cNvPr>
              <p:cNvSpPr txBox="1"/>
              <p:nvPr/>
            </p:nvSpPr>
            <p:spPr bwMode="gray">
              <a:xfrm>
                <a:off x="1312595" y="3510762"/>
                <a:ext cx="1721274" cy="289098"/>
              </a:xfrm>
              <a:prstGeom prst="down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sz="800" b="1" dirty="0"/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DB9EA4F0-0013-8A3E-6EF4-86BBFE8FE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12595" y="3510762"/>
                <a:ext cx="1721274" cy="289098"/>
              </a:xfrm>
              <a:prstGeom prst="down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B8782EE2-D192-15FF-4B33-2033D89044BF}"/>
                  </a:ext>
                </a:extLst>
              </p:cNvPr>
              <p:cNvSpPr txBox="1"/>
              <p:nvPr/>
            </p:nvSpPr>
            <p:spPr bwMode="gray">
              <a:xfrm>
                <a:off x="2999673" y="4156672"/>
                <a:ext cx="1528471" cy="432174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0" smtClean="0"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sz="800" b="1" dirty="0"/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B8782EE2-D192-15FF-4B33-2033D8904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99673" y="4156672"/>
                <a:ext cx="1528471" cy="432174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1934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6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3" grpId="0" animBg="1"/>
      <p:bldP spid="425" grpId="0" animBg="1"/>
      <p:bldP spid="425" grpId="1" animBg="1"/>
      <p:bldP spid="425" grpId="2" animBg="1"/>
      <p:bldP spid="596" grpId="0" animBg="1"/>
      <p:bldP spid="512" grpId="0" animBg="1"/>
      <p:bldP spid="184" grpId="0" animBg="1"/>
      <p:bldP spid="181" grpId="0" animBg="1"/>
      <p:bldP spid="18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CDD1CB5-1C79-3D2F-9162-AE3E5AE6AB2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Square Matrix</a:t>
                </a:r>
                <a:r>
                  <a:rPr lang="en-DE" dirty="0"/>
                  <a:t>. </a:t>
                </a:r>
                <a:r>
                  <a:rPr lang="en-DE" i="1" dirty="0"/>
                  <a:t>A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DE" i="1" dirty="0"/>
                  <a:t> where</a:t>
                </a:r>
                <a:r>
                  <a:rPr lang="en-US" b="1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i="1" dirty="0"/>
                  <a:t> is called a </a:t>
                </a:r>
                <a:r>
                  <a:rPr lang="en-DE" dirty="0"/>
                  <a:t>square matrix</a:t>
                </a:r>
                <a:r>
                  <a:rPr lang="en-DE" i="1" dirty="0"/>
                  <a:t>. It parameterizes mappings of a space onto itself.</a:t>
                </a:r>
              </a:p>
              <a:p>
                <a:r>
                  <a:rPr lang="en-DE" b="1" dirty="0"/>
                  <a:t>Symmetric Matrix</a:t>
                </a:r>
                <a:r>
                  <a:rPr lang="en-DE" dirty="0"/>
                  <a:t>. </a:t>
                </a:r>
                <a:r>
                  <a:rPr lang="en-DE" i="1" dirty="0"/>
                  <a:t>A square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 is called </a:t>
                </a:r>
                <a:r>
                  <a:rPr lang="en-DE" dirty="0"/>
                  <a:t>symmetric</a:t>
                </a:r>
                <a:r>
                  <a:rPr lang="en-DE" i="1" dirty="0"/>
                  <a:t> if and only if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DE" i="1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𝚺</m:t>
                            </m:r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2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DE" sz="1200" dirty="0"/>
                  <a:t> implies that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DE" sz="1200" dirty="0"/>
                  <a:t> if all singular values are non-zero.</a:t>
                </a:r>
                <a:r>
                  <a:rPr lang="en-DE" dirty="0"/>
                  <a:t> </a:t>
                </a:r>
              </a:p>
              <a:p>
                <a:r>
                  <a:rPr lang="en-DE" b="1" dirty="0"/>
                  <a:t>Diagonal Matrix</a:t>
                </a:r>
                <a:r>
                  <a:rPr lang="en-DE" dirty="0"/>
                  <a:t>. </a:t>
                </a:r>
                <a:r>
                  <a:rPr lang="en-DE" i="1" dirty="0"/>
                  <a:t>A square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 is called </a:t>
                </a:r>
                <a:r>
                  <a:rPr lang="en-DE" dirty="0"/>
                  <a:t>diagional</a:t>
                </a:r>
                <a:r>
                  <a:rPr lang="en-DE" i="1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i="1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DE" i="1" dirty="0"/>
                  <a:t>.</a:t>
                </a:r>
              </a:p>
              <a:p>
                <a:pPr lvl="1"/>
                <a:r>
                  <a:rPr lang="en-DE" sz="1200" dirty="0"/>
                  <a:t>Geometrically, a diagional matrix is an axis scaling (mapping).</a:t>
                </a:r>
              </a:p>
              <a:p>
                <a:pPr lvl="1"/>
                <a:r>
                  <a:rPr lang="en-DE" sz="1200" dirty="0"/>
                  <a:t>A special diagional matrix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ii</m:t>
                        </m:r>
                      </m:sub>
                    </m:sSub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1200" dirty="0"/>
                  <a:t> which is also called identity matrix.</a:t>
                </a:r>
              </a:p>
              <a:p>
                <a:r>
                  <a:rPr lang="en-DE" b="1" dirty="0"/>
                  <a:t>Orthogonal Matrix</a:t>
                </a:r>
                <a:r>
                  <a:rPr lang="en-DE" dirty="0"/>
                  <a:t>. </a:t>
                </a:r>
                <a:r>
                  <a:rPr lang="en-DE" i="1" dirty="0"/>
                  <a:t>A square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 is called orthogonal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DE" i="1" dirty="0"/>
                  <a:t>.</a:t>
                </a:r>
              </a:p>
              <a:p>
                <a:pPr lvl="1"/>
                <a:r>
                  <a:rPr lang="en-DE" sz="1200" dirty="0"/>
                  <a:t>Geometrically, an orthogonal matrix is a rotation and mirroring (mapping).</a:t>
                </a:r>
                <a:endParaRPr lang="en-DE" b="1" dirty="0"/>
              </a:p>
              <a:p>
                <a:r>
                  <a:rPr lang="en-DE" b="1" dirty="0"/>
                  <a:t>Positive semi-definite matrix</a:t>
                </a:r>
                <a:r>
                  <a:rPr lang="en-DE" dirty="0"/>
                  <a:t>. </a:t>
                </a:r>
                <a:r>
                  <a:rPr lang="en-DE" i="1" dirty="0"/>
                  <a:t>A symmetric matrix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 is called </a:t>
                </a:r>
                <a:r>
                  <a:rPr lang="en-DE" dirty="0"/>
                  <a:t>positive definite </a:t>
                </a:r>
                <a:r>
                  <a:rPr lang="en-DE" i="1" dirty="0"/>
                  <a:t>if and only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DE" dirty="0"/>
              </a:p>
              <a:p>
                <a:pPr lvl="1"/>
                <a:r>
                  <a:rPr lang="en-DE" sz="1200" dirty="0"/>
                  <a:t>If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𝑼𝒚</m:t>
                    </m:r>
                  </m:oMath>
                </a14:m>
                <a:r>
                  <a:rPr lang="en-DE" sz="1200" dirty="0"/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𝑨𝒙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DE" sz="1200" i="1" dirty="0"/>
                  <a:t>. </a:t>
                </a:r>
                <a:r>
                  <a:rPr lang="en-DE" sz="1200" dirty="0"/>
                  <a:t>Hence, positive definiteness means that all singular values are strictly positive, that is, no axis is inverted or removed.</a:t>
                </a:r>
                <a:endParaRPr lang="en-DE" sz="1200" i="1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CDD1CB5-1C79-3D2F-9162-AE3E5AE6AB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185" b="-1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795C669-E891-628D-5A19-FF369A452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Matrix Types and Properties</a:t>
            </a:r>
          </a:p>
        </p:txBody>
      </p:sp>
    </p:spTree>
    <p:extLst>
      <p:ext uri="{BB962C8B-B14F-4D97-AF65-F5344CB8AC3E}">
        <p14:creationId xmlns:p14="http://schemas.microsoft.com/office/powerpoint/2010/main" val="844085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9EBBD8C-10CD-B476-F5E5-EE6A25C773C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Determinant</a:t>
                </a:r>
                <a:r>
                  <a:rPr lang="en-DE" dirty="0"/>
                  <a:t>. </a:t>
                </a:r>
                <a:r>
                  <a:rPr lang="en-DE" i="1" dirty="0"/>
                  <a:t>The determinant,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DE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DE" i="1" dirty="0"/>
                  <a:t>, of a square matrix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i="1" dirty="0"/>
                  <a:t> is the unique function that has the following three properties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DE" i="1" dirty="0"/>
                  <a:t>: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DE" sz="1200" b="1" i="1" dirty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  <m:r>
                        <a:rPr lang="en-DE" sz="120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dirty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dirty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dirty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dirty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DE" sz="120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DE" sz="12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 dirty="0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 dirty="0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 dirty="0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 dirty="0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dirty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200" b="1" i="1" dirty="0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1" i="1" dirty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dirty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DE" sz="1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func>
                        <m:funcPr>
                          <m:ctrlPr>
                            <a:rPr lang="en-DE" sz="1200" b="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 dirty="0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r>
                                    <a:rPr lang="en-US" sz="1200" b="1" i="1" dirty="0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, …,</m:t>
                                  </m:r>
                                  <m:sSub>
                                    <m:sSubPr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 dirty="0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dirty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sz="1200" b="1" i="1" dirty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dirty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DE" sz="1200" dirty="0"/>
              </a:p>
              <a:p>
                <a:r>
                  <a:rPr lang="en-DE" b="1" dirty="0"/>
                  <a:t>Laplace Expansion</a:t>
                </a:r>
                <a:r>
                  <a:rPr lang="en-DE" dirty="0"/>
                  <a:t>. </a:t>
                </a:r>
                <a:r>
                  <a:rPr lang="en-DE" i="1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b>
                    </m:sSub>
                  </m:oMath>
                </a14:m>
                <a:r>
                  <a:rPr lang="en-DE" i="1" dirty="0"/>
                  <a:t> is obtained from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 by removing row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i="1" dirty="0"/>
                  <a:t> and column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:    </m:t>
                      </m:r>
                      <m:d>
                        <m:dPr>
                          <m:begChr m:val="|"/>
                          <m:endChr m:val="|"/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DE" sz="120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DE" sz="12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2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dirty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dirty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  <a:p>
                <a:pPr lvl="1"/>
                <a:r>
                  <a:rPr lang="en-DE" sz="1200" dirty="0"/>
                  <a:t>Not useful for computation as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d>
                  </m:oMath>
                </a14:m>
                <a:r>
                  <a:rPr lang="en-DE" sz="1200" dirty="0"/>
                  <a:t> but useful for proofs!</a:t>
                </a:r>
              </a:p>
              <a:p>
                <a:pPr lvl="1"/>
                <a:r>
                  <a:rPr lang="en-DE" sz="1200" b="1" dirty="0"/>
                  <a:t>Properties</a:t>
                </a:r>
                <a:r>
                  <a:rPr lang="en-DE" sz="1200" dirty="0"/>
                  <a:t>: The determinant has the following two properties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𝑨𝑩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DE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Theorem</a:t>
                </a:r>
                <a:r>
                  <a:rPr lang="en-DE" dirty="0"/>
                  <a:t>: </a:t>
                </a:r>
                <a:r>
                  <a:rPr lang="en-DE" i="1" dirty="0"/>
                  <a:t>The determinant of a matrix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 is the product of all singular values.</a:t>
                </a:r>
              </a:p>
              <a:p>
                <a:pPr lvl="1"/>
                <a:r>
                  <a:rPr lang="en-DE" sz="1200" b="1" dirty="0"/>
                  <a:t>Proof</a:t>
                </a:r>
                <a:r>
                  <a:rPr lang="en-DE" sz="1200" dirty="0"/>
                  <a:t>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𝜮</m:t>
                        </m:r>
                        <m:sSup>
                          <m:s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d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</m:d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nary>
                          <m:naryPr>
                            <m:chr m:val="∏"/>
                            <m:limLoc m:val="subSup"/>
                            <m:supHide m:val="on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nary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DE" sz="1200" dirty="0"/>
              </a:p>
              <a:p>
                <a:pPr lvl="1"/>
                <a:r>
                  <a:rPr lang="en-DE" sz="1200" b="1" dirty="0"/>
                  <a:t>Corollary</a:t>
                </a:r>
                <a:r>
                  <a:rPr lang="en-DE" sz="1200" dirty="0"/>
                  <a:t>. The determinant a is the volume of the </a:t>
                </a:r>
                <a:r>
                  <a:rPr lang="en-GB" sz="1200" dirty="0"/>
                  <a:t>parallelepiped</a:t>
                </a:r>
                <a:r>
                  <a:rPr lang="en-DE" sz="1200" dirty="0"/>
                  <a:t> of the new basis!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9EBBD8C-10CD-B476-F5E5-EE6A25C773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0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F04AAFD-B332-5ADD-8744-3FDC3E2C2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Determinant of a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CBA-21B9-E424-0C58-5AFFAF858CBA}"/>
              </a:ext>
            </a:extLst>
          </p:cNvPr>
          <p:cNvSpPr txBox="1"/>
          <p:nvPr/>
        </p:nvSpPr>
        <p:spPr bwMode="gray">
          <a:xfrm>
            <a:off x="7424031" y="251025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Pierre-Simon Laplace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(1749 – 1827)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495164-A980-71DB-9178-315EF2B42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5910" y="1211334"/>
            <a:ext cx="1108409" cy="129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2624C3-E6DA-6E3A-ED47-F0ED4DDB4A7F}"/>
                  </a:ext>
                </a:extLst>
              </p:cNvPr>
              <p:cNvSpPr txBox="1"/>
              <p:nvPr/>
            </p:nvSpPr>
            <p:spPr bwMode="gray">
              <a:xfrm>
                <a:off x="4453087" y="3662268"/>
                <a:ext cx="3727027" cy="48545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200" b="0" dirty="0">
                    <a:latin typeface="Cambria Math" panose="02040503050406030204" pitchFamily="18" charset="0"/>
                  </a:rPr>
                  <a:t>Note that this implies for orthogonal matrices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b="0" dirty="0">
                    <a:latin typeface="Cambria Math" panose="02040503050406030204" pitchFamily="18" charset="0"/>
                  </a:rPr>
                  <a:t>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⇔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=±1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2624C3-E6DA-6E3A-ED47-F0ED4DDB4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53087" y="3662268"/>
                <a:ext cx="3727027" cy="4854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0781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035D7C7-235E-965A-E4F6-B7E30BBDEB1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52758" cy="3563938"/>
              </a:xfrm>
            </p:spPr>
            <p:txBody>
              <a:bodyPr/>
              <a:lstStyle/>
              <a:p>
                <a:r>
                  <a:rPr lang="en-DE" b="1" dirty="0"/>
                  <a:t>Inverse</a:t>
                </a:r>
                <a:r>
                  <a:rPr lang="en-DE" dirty="0"/>
                  <a:t>. </a:t>
                </a:r>
                <a:r>
                  <a:rPr lang="en-DE" i="1" dirty="0"/>
                  <a:t>The inverse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DE" i="1" dirty="0"/>
                  <a:t> of a full-rank square matrix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 has the property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DE" b="1" i="1" dirty="0"/>
              </a:p>
              <a:p>
                <a:r>
                  <a:rPr lang="en-DE" b="1" dirty="0"/>
                  <a:t>Pseudo-Inverse (Moore-Penrose)</a:t>
                </a:r>
                <a:r>
                  <a:rPr lang="en-DE" dirty="0"/>
                  <a:t>. </a:t>
                </a:r>
                <a:r>
                  <a:rPr lang="en-DE" i="1" dirty="0"/>
                  <a:t>For any matrix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DE" i="1" dirty="0"/>
                  <a:t>, the pseudo-inverse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i="1" dirty="0"/>
                  <a:t> has the following properties (it is identical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DE" i="1" dirty="0"/>
                  <a:t> when </a:t>
                </a:r>
                <a14:m>
                  <m:oMath xmlns:m="http://schemas.openxmlformats.org/officeDocument/2006/math">
                    <m:r>
                      <a:rPr lang="en-DE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 is a full-rank and square matrix)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1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DE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DE" b="1" i="1" dirty="0"/>
              </a:p>
              <a:p>
                <a:r>
                  <a:rPr lang="en-DE" b="1" dirty="0"/>
                  <a:t>Pseudo-Inverse Computation</a:t>
                </a:r>
                <a:r>
                  <a:rPr lang="en-DE" dirty="0"/>
                  <a:t>. If a matrix either has full column or row rank</a:t>
                </a:r>
              </a:p>
              <a:p>
                <a:pPr lvl="1"/>
                <a:r>
                  <a:rPr lang="en-DE" sz="12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1" i="1" dirty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200" dirty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DE" sz="1200" dirty="0"/>
                  <a:t> exists,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12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1" i="1" dirty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200" dirty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2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DE" sz="1200" dirty="0"/>
              </a:p>
              <a:p>
                <a:pPr lvl="1"/>
                <a:r>
                  <a:rPr lang="en-DE" sz="12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sSup>
                              <m:sSup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1" i="1" dirty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200" b="0" i="0" dirty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DE" sz="1200" dirty="0"/>
                  <a:t> exists,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2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20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d>
                          <m:dPr>
                            <m:ctrlPr>
                              <a:rPr lang="en-US" sz="12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sSup>
                              <m:sSup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1" i="1" dirty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200" dirty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200" b="1" dirty="0"/>
              </a:p>
              <a:p>
                <a:r>
                  <a:rPr lang="en-DE" b="1" dirty="0"/>
                  <a:t>Least Squares Property</a:t>
                </a:r>
                <a:r>
                  <a:rPr lang="en-DE" dirty="0"/>
                  <a:t>.</a:t>
                </a:r>
                <a:r>
                  <a:rPr lang="en-DE" i="1" dirty="0"/>
                  <a:t> For any matrix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DE" i="1" dirty="0"/>
                  <a:t> and vector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DE" i="1" dirty="0"/>
                  <a:t>, the minimizer of the least-squares difference between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𝑨𝒙</m:t>
                    </m:r>
                  </m:oMath>
                </a14:m>
                <a:r>
                  <a:rPr lang="en-DE" i="1" dirty="0"/>
                  <a:t> and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DE" i="1" dirty="0"/>
                  <a:t> is given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DE" dirty="0"/>
                  <a:t>. </a:t>
                </a:r>
                <a:r>
                  <a:rPr lang="en-DE" i="1" dirty="0"/>
                  <a:t>In other words, for all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𝑨𝒙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035D7C7-235E-965A-E4F6-B7E30BBDEB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52758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55B3032-84F9-FF21-355A-B5C4798A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Inverse of a Matrix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7292D3-6735-D551-2AE6-0D8C41756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4137" y="1059582"/>
            <a:ext cx="720080" cy="91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9" name="TextBox 338">
            <a:extLst>
              <a:ext uri="{FF2B5EF4-FFF2-40B4-BE49-F238E27FC236}">
                <a16:creationId xmlns:a16="http://schemas.microsoft.com/office/drawing/2014/main" id="{631389AB-8717-BAA2-D1F3-C1BC4E2FD4D2}"/>
              </a:ext>
            </a:extLst>
          </p:cNvPr>
          <p:cNvSpPr txBox="1"/>
          <p:nvPr/>
        </p:nvSpPr>
        <p:spPr bwMode="gray">
          <a:xfrm>
            <a:off x="7448093" y="197299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Eliakim Hastings Moore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(1862 – 1932)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BA9ED7E-F06F-E2FD-4CC9-EF552684B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15402" y="2352471"/>
            <a:ext cx="748815" cy="95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0" name="TextBox 339">
            <a:extLst>
              <a:ext uri="{FF2B5EF4-FFF2-40B4-BE49-F238E27FC236}">
                <a16:creationId xmlns:a16="http://schemas.microsoft.com/office/drawing/2014/main" id="{36AC8E92-F398-70F8-D1EC-EFB0A317948A}"/>
              </a:ext>
            </a:extLst>
          </p:cNvPr>
          <p:cNvSpPr txBox="1"/>
          <p:nvPr/>
        </p:nvSpPr>
        <p:spPr bwMode="gray">
          <a:xfrm>
            <a:off x="7411534" y="332244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Sir Roger Penrose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(1931 – )</a:t>
            </a:r>
          </a:p>
        </p:txBody>
      </p:sp>
    </p:spTree>
    <p:extLst>
      <p:ext uri="{BB962C8B-B14F-4D97-AF65-F5344CB8AC3E}">
        <p14:creationId xmlns:p14="http://schemas.microsoft.com/office/powerpoint/2010/main" val="27640004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/>
      <p:bldP spid="3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B6457FA-FD3D-92E7-3A68-E3BBC49EAFA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dirty="0"/>
                  <a:t>But what if neither row or column rank are full?</a:t>
                </a:r>
              </a:p>
              <a:p>
                <a:pPr lvl="1"/>
                <a:r>
                  <a:rPr lang="en-DE" sz="1200" dirty="0"/>
                  <a:t>Then we can use the singular value decomposition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𝜮</m:t>
                    </m:r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DE" sz="1200" b="1" dirty="0"/>
                  <a:t> </a:t>
                </a:r>
                <a:r>
                  <a:rPr lang="en-DE" sz="1200" dirty="0"/>
                  <a:t>because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𝑽</m:t>
                      </m:r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DE" sz="1200" b="1" i="1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B6457FA-FD3D-92E7-3A68-E3BBC49EAF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C4BCBCF-56B5-CBA1-D3A0-04E21022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Generalized Inverse of a Matrix (SVD)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5BFF045-7F84-105B-0BEE-D993700B63AC}"/>
              </a:ext>
            </a:extLst>
          </p:cNvPr>
          <p:cNvSpPr/>
          <p:nvPr/>
        </p:nvSpPr>
        <p:spPr>
          <a:xfrm>
            <a:off x="1696489" y="2313326"/>
            <a:ext cx="987033" cy="986910"/>
          </a:xfrm>
          <a:custGeom>
            <a:avLst/>
            <a:gdLst>
              <a:gd name="connsiteX0" fmla="*/ 493515 w 987033"/>
              <a:gd name="connsiteY0" fmla="*/ 0 h 986910"/>
              <a:gd name="connsiteX1" fmla="*/ 524826 w 987033"/>
              <a:gd name="connsiteY1" fmla="*/ 994 h 986910"/>
              <a:gd name="connsiteX2" fmla="*/ 556003 w 987033"/>
              <a:gd name="connsiteY2" fmla="*/ 3971 h 986910"/>
              <a:gd name="connsiteX3" fmla="*/ 586929 w 987033"/>
              <a:gd name="connsiteY3" fmla="*/ 8920 h 986910"/>
              <a:gd name="connsiteX4" fmla="*/ 617484 w 987033"/>
              <a:gd name="connsiteY4" fmla="*/ 15820 h 986910"/>
              <a:gd name="connsiteX5" fmla="*/ 647534 w 987033"/>
              <a:gd name="connsiteY5" fmla="*/ 24644 h 986910"/>
              <a:gd name="connsiteX6" fmla="*/ 676963 w 987033"/>
              <a:gd name="connsiteY6" fmla="*/ 35357 h 986910"/>
              <a:gd name="connsiteX7" fmla="*/ 705660 w 987033"/>
              <a:gd name="connsiteY7" fmla="*/ 47913 h 986910"/>
              <a:gd name="connsiteX8" fmla="*/ 733498 w 987033"/>
              <a:gd name="connsiteY8" fmla="*/ 62265 h 986910"/>
              <a:gd name="connsiteX9" fmla="*/ 760368 w 987033"/>
              <a:gd name="connsiteY9" fmla="*/ 78354 h 986910"/>
              <a:gd name="connsiteX10" fmla="*/ 786166 w 987033"/>
              <a:gd name="connsiteY10" fmla="*/ 96115 h 986910"/>
              <a:gd name="connsiteX11" fmla="*/ 810783 w 987033"/>
              <a:gd name="connsiteY11" fmla="*/ 115476 h 986910"/>
              <a:gd name="connsiteX12" fmla="*/ 834125 w 987033"/>
              <a:gd name="connsiteY12" fmla="*/ 136360 h 986910"/>
              <a:gd name="connsiteX13" fmla="*/ 856096 w 987033"/>
              <a:gd name="connsiteY13" fmla="*/ 158681 h 986910"/>
              <a:gd name="connsiteX14" fmla="*/ 876610 w 987033"/>
              <a:gd name="connsiteY14" fmla="*/ 182352 h 986910"/>
              <a:gd name="connsiteX15" fmla="*/ 895573 w 987033"/>
              <a:gd name="connsiteY15" fmla="*/ 207276 h 986910"/>
              <a:gd name="connsiteX16" fmla="*/ 912930 w 987033"/>
              <a:gd name="connsiteY16" fmla="*/ 233352 h 986910"/>
              <a:gd name="connsiteX17" fmla="*/ 928585 w 987033"/>
              <a:gd name="connsiteY17" fmla="*/ 260477 h 986910"/>
              <a:gd name="connsiteX18" fmla="*/ 942493 w 987033"/>
              <a:gd name="connsiteY18" fmla="*/ 288540 h 986910"/>
              <a:gd name="connsiteX19" fmla="*/ 954597 w 987033"/>
              <a:gd name="connsiteY19" fmla="*/ 317429 h 986910"/>
              <a:gd name="connsiteX20" fmla="*/ 964842 w 987033"/>
              <a:gd name="connsiteY20" fmla="*/ 347026 h 986910"/>
              <a:gd name="connsiteX21" fmla="*/ 973189 w 987033"/>
              <a:gd name="connsiteY21" fmla="*/ 377214 h 986910"/>
              <a:gd name="connsiteX22" fmla="*/ 979600 w 987033"/>
              <a:gd name="connsiteY22" fmla="*/ 407871 h 986910"/>
              <a:gd name="connsiteX23" fmla="*/ 984057 w 987033"/>
              <a:gd name="connsiteY23" fmla="*/ 438873 h 986910"/>
              <a:gd name="connsiteX24" fmla="*/ 986537 w 987033"/>
              <a:gd name="connsiteY24" fmla="*/ 470095 h 986910"/>
              <a:gd name="connsiteX25" fmla="*/ 987034 w 987033"/>
              <a:gd name="connsiteY25" fmla="*/ 501412 h 986910"/>
              <a:gd name="connsiteX26" fmla="*/ 985545 w 987033"/>
              <a:gd name="connsiteY26" fmla="*/ 532697 h 986910"/>
              <a:gd name="connsiteX27" fmla="*/ 982072 w 987033"/>
              <a:gd name="connsiteY27" fmla="*/ 563824 h 986910"/>
              <a:gd name="connsiteX28" fmla="*/ 976639 w 987033"/>
              <a:gd name="connsiteY28" fmla="*/ 594669 h 986910"/>
              <a:gd name="connsiteX29" fmla="*/ 969252 w 987033"/>
              <a:gd name="connsiteY29" fmla="*/ 625107 h 986910"/>
              <a:gd name="connsiteX30" fmla="*/ 959952 w 987033"/>
              <a:gd name="connsiteY30" fmla="*/ 655015 h 986910"/>
              <a:gd name="connsiteX31" fmla="*/ 948777 w 987033"/>
              <a:gd name="connsiteY31" fmla="*/ 684273 h 986910"/>
              <a:gd name="connsiteX32" fmla="*/ 935767 w 987033"/>
              <a:gd name="connsiteY32" fmla="*/ 712763 h 986910"/>
              <a:gd name="connsiteX33" fmla="*/ 920970 w 987033"/>
              <a:gd name="connsiteY33" fmla="*/ 740368 h 986910"/>
              <a:gd name="connsiteX34" fmla="*/ 904456 w 987033"/>
              <a:gd name="connsiteY34" fmla="*/ 766985 h 986910"/>
              <a:gd name="connsiteX35" fmla="*/ 886289 w 987033"/>
              <a:gd name="connsiteY35" fmla="*/ 792500 h 986910"/>
              <a:gd name="connsiteX36" fmla="*/ 866538 w 987033"/>
              <a:gd name="connsiteY36" fmla="*/ 816810 h 986910"/>
              <a:gd name="connsiteX37" fmla="*/ 845291 w 987033"/>
              <a:gd name="connsiteY37" fmla="*/ 839813 h 986910"/>
              <a:gd name="connsiteX38" fmla="*/ 822619 w 987033"/>
              <a:gd name="connsiteY38" fmla="*/ 861430 h 986910"/>
              <a:gd name="connsiteX39" fmla="*/ 798632 w 987033"/>
              <a:gd name="connsiteY39" fmla="*/ 881558 h 986910"/>
              <a:gd name="connsiteX40" fmla="*/ 773409 w 987033"/>
              <a:gd name="connsiteY40" fmla="*/ 900128 h 986910"/>
              <a:gd name="connsiteX41" fmla="*/ 747059 w 987033"/>
              <a:gd name="connsiteY41" fmla="*/ 917067 h 986910"/>
              <a:gd name="connsiteX42" fmla="*/ 719693 w 987033"/>
              <a:gd name="connsiteY42" fmla="*/ 932289 h 986910"/>
              <a:gd name="connsiteX43" fmla="*/ 691406 w 987033"/>
              <a:gd name="connsiteY43" fmla="*/ 945755 h 986910"/>
              <a:gd name="connsiteX44" fmla="*/ 662332 w 987033"/>
              <a:gd name="connsiteY44" fmla="*/ 957395 h 986910"/>
              <a:gd name="connsiteX45" fmla="*/ 632580 w 987033"/>
              <a:gd name="connsiteY45" fmla="*/ 967168 h 986910"/>
              <a:gd name="connsiteX46" fmla="*/ 602261 w 987033"/>
              <a:gd name="connsiteY46" fmla="*/ 975035 h 986910"/>
              <a:gd name="connsiteX47" fmla="*/ 571501 w 987033"/>
              <a:gd name="connsiteY47" fmla="*/ 980965 h 986910"/>
              <a:gd name="connsiteX48" fmla="*/ 540434 w 987033"/>
              <a:gd name="connsiteY48" fmla="*/ 984926 h 986910"/>
              <a:gd name="connsiteX49" fmla="*/ 509179 w 987033"/>
              <a:gd name="connsiteY49" fmla="*/ 986910 h 986910"/>
              <a:gd name="connsiteX50" fmla="*/ 477860 w 987033"/>
              <a:gd name="connsiteY50" fmla="*/ 986910 h 986910"/>
              <a:gd name="connsiteX51" fmla="*/ 446604 w 987033"/>
              <a:gd name="connsiteY51" fmla="*/ 984926 h 986910"/>
              <a:gd name="connsiteX52" fmla="*/ 415529 w 987033"/>
              <a:gd name="connsiteY52" fmla="*/ 980965 h 986910"/>
              <a:gd name="connsiteX53" fmla="*/ 384777 w 987033"/>
              <a:gd name="connsiteY53" fmla="*/ 975035 h 986910"/>
              <a:gd name="connsiteX54" fmla="*/ 354459 w 987033"/>
              <a:gd name="connsiteY54" fmla="*/ 967168 h 986910"/>
              <a:gd name="connsiteX55" fmla="*/ 324707 w 987033"/>
              <a:gd name="connsiteY55" fmla="*/ 957395 h 986910"/>
              <a:gd name="connsiteX56" fmla="*/ 295624 w 987033"/>
              <a:gd name="connsiteY56" fmla="*/ 945755 h 986910"/>
              <a:gd name="connsiteX57" fmla="*/ 267345 w 987033"/>
              <a:gd name="connsiteY57" fmla="*/ 932289 h 986910"/>
              <a:gd name="connsiteX58" fmla="*/ 239980 w 987033"/>
              <a:gd name="connsiteY58" fmla="*/ 917067 h 986910"/>
              <a:gd name="connsiteX59" fmla="*/ 213630 w 987033"/>
              <a:gd name="connsiteY59" fmla="*/ 900128 h 986910"/>
              <a:gd name="connsiteX60" fmla="*/ 188407 w 987033"/>
              <a:gd name="connsiteY60" fmla="*/ 881558 h 986910"/>
              <a:gd name="connsiteX61" fmla="*/ 164414 w 987033"/>
              <a:gd name="connsiteY61" fmla="*/ 861430 h 986910"/>
              <a:gd name="connsiteX62" fmla="*/ 141746 w 987033"/>
              <a:gd name="connsiteY62" fmla="*/ 839813 h 986910"/>
              <a:gd name="connsiteX63" fmla="*/ 120495 w 987033"/>
              <a:gd name="connsiteY63" fmla="*/ 816810 h 986910"/>
              <a:gd name="connsiteX64" fmla="*/ 100746 w 987033"/>
              <a:gd name="connsiteY64" fmla="*/ 792500 h 986910"/>
              <a:gd name="connsiteX65" fmla="*/ 82578 w 987033"/>
              <a:gd name="connsiteY65" fmla="*/ 766985 h 986910"/>
              <a:gd name="connsiteX66" fmla="*/ 66065 w 987033"/>
              <a:gd name="connsiteY66" fmla="*/ 740368 h 986910"/>
              <a:gd name="connsiteX67" fmla="*/ 51273 w 987033"/>
              <a:gd name="connsiteY67" fmla="*/ 712763 h 986910"/>
              <a:gd name="connsiteX68" fmla="*/ 38262 w 987033"/>
              <a:gd name="connsiteY68" fmla="*/ 684273 h 986910"/>
              <a:gd name="connsiteX69" fmla="*/ 27084 w 987033"/>
              <a:gd name="connsiteY69" fmla="*/ 655015 h 986910"/>
              <a:gd name="connsiteX70" fmla="*/ 17785 w 987033"/>
              <a:gd name="connsiteY70" fmla="*/ 625107 h 986910"/>
              <a:gd name="connsiteX71" fmla="*/ 10401 w 987033"/>
              <a:gd name="connsiteY71" fmla="*/ 594669 h 986910"/>
              <a:gd name="connsiteX72" fmla="*/ 4962 w 987033"/>
              <a:gd name="connsiteY72" fmla="*/ 563824 h 986910"/>
              <a:gd name="connsiteX73" fmla="*/ 1490 w 987033"/>
              <a:gd name="connsiteY73" fmla="*/ 532697 h 986910"/>
              <a:gd name="connsiteX74" fmla="*/ 0 w 987033"/>
              <a:gd name="connsiteY74" fmla="*/ 501412 h 986910"/>
              <a:gd name="connsiteX75" fmla="*/ 497 w 987033"/>
              <a:gd name="connsiteY75" fmla="*/ 470095 h 986910"/>
              <a:gd name="connsiteX76" fmla="*/ 2979 w 987033"/>
              <a:gd name="connsiteY76" fmla="*/ 438873 h 986910"/>
              <a:gd name="connsiteX77" fmla="*/ 7436 w 987033"/>
              <a:gd name="connsiteY77" fmla="*/ 407871 h 986910"/>
              <a:gd name="connsiteX78" fmla="*/ 13851 w 987033"/>
              <a:gd name="connsiteY78" fmla="*/ 377214 h 986910"/>
              <a:gd name="connsiteX79" fmla="*/ 22197 w 987033"/>
              <a:gd name="connsiteY79" fmla="*/ 347026 h 986910"/>
              <a:gd name="connsiteX80" fmla="*/ 32441 w 987033"/>
              <a:gd name="connsiteY80" fmla="*/ 317429 h 986910"/>
              <a:gd name="connsiteX81" fmla="*/ 44542 w 987033"/>
              <a:gd name="connsiteY81" fmla="*/ 288540 h 986910"/>
              <a:gd name="connsiteX82" fmla="*/ 58450 w 987033"/>
              <a:gd name="connsiteY82" fmla="*/ 260477 h 986910"/>
              <a:gd name="connsiteX83" fmla="*/ 74110 w 987033"/>
              <a:gd name="connsiteY83" fmla="*/ 233352 h 986910"/>
              <a:gd name="connsiteX84" fmla="*/ 91459 w 987033"/>
              <a:gd name="connsiteY84" fmla="*/ 207276 h 986910"/>
              <a:gd name="connsiteX85" fmla="*/ 110427 w 987033"/>
              <a:gd name="connsiteY85" fmla="*/ 182352 h 986910"/>
              <a:gd name="connsiteX86" fmla="*/ 130938 w 987033"/>
              <a:gd name="connsiteY86" fmla="*/ 158681 h 986910"/>
              <a:gd name="connsiteX87" fmla="*/ 152909 w 987033"/>
              <a:gd name="connsiteY87" fmla="*/ 136360 h 986910"/>
              <a:gd name="connsiteX88" fmla="*/ 176251 w 987033"/>
              <a:gd name="connsiteY88" fmla="*/ 115476 h 986910"/>
              <a:gd name="connsiteX89" fmla="*/ 200871 w 987033"/>
              <a:gd name="connsiteY89" fmla="*/ 96115 h 986910"/>
              <a:gd name="connsiteX90" fmla="*/ 226671 w 987033"/>
              <a:gd name="connsiteY90" fmla="*/ 78354 h 986910"/>
              <a:gd name="connsiteX91" fmla="*/ 253540 w 987033"/>
              <a:gd name="connsiteY91" fmla="*/ 62265 h 986910"/>
              <a:gd name="connsiteX92" fmla="*/ 281379 w 987033"/>
              <a:gd name="connsiteY92" fmla="*/ 47913 h 986910"/>
              <a:gd name="connsiteX93" fmla="*/ 310075 w 987033"/>
              <a:gd name="connsiteY93" fmla="*/ 35357 h 986910"/>
              <a:gd name="connsiteX94" fmla="*/ 339504 w 987033"/>
              <a:gd name="connsiteY94" fmla="*/ 24644 h 986910"/>
              <a:gd name="connsiteX95" fmla="*/ 369555 w 987033"/>
              <a:gd name="connsiteY95" fmla="*/ 15820 h 986910"/>
              <a:gd name="connsiteX96" fmla="*/ 400110 w 987033"/>
              <a:gd name="connsiteY96" fmla="*/ 8920 h 986910"/>
              <a:gd name="connsiteX97" fmla="*/ 431035 w 987033"/>
              <a:gd name="connsiteY97" fmla="*/ 3971 h 986910"/>
              <a:gd name="connsiteX98" fmla="*/ 462212 w 987033"/>
              <a:gd name="connsiteY98" fmla="*/ 994 h 986910"/>
              <a:gd name="connsiteX99" fmla="*/ 493515 w 987033"/>
              <a:gd name="connsiteY99" fmla="*/ 0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987033" h="986910">
                <a:moveTo>
                  <a:pt x="493515" y="0"/>
                </a:moveTo>
                <a:lnTo>
                  <a:pt x="524826" y="994"/>
                </a:lnTo>
                <a:lnTo>
                  <a:pt x="556003" y="3971"/>
                </a:lnTo>
                <a:lnTo>
                  <a:pt x="586929" y="8920"/>
                </a:lnTo>
                <a:lnTo>
                  <a:pt x="617484" y="15820"/>
                </a:lnTo>
                <a:lnTo>
                  <a:pt x="647534" y="24644"/>
                </a:lnTo>
                <a:lnTo>
                  <a:pt x="676963" y="35357"/>
                </a:lnTo>
                <a:lnTo>
                  <a:pt x="705660" y="47913"/>
                </a:lnTo>
                <a:lnTo>
                  <a:pt x="733498" y="62265"/>
                </a:lnTo>
                <a:lnTo>
                  <a:pt x="760368" y="78354"/>
                </a:lnTo>
                <a:lnTo>
                  <a:pt x="786166" y="96115"/>
                </a:lnTo>
                <a:lnTo>
                  <a:pt x="810783" y="115476"/>
                </a:lnTo>
                <a:lnTo>
                  <a:pt x="834125" y="136360"/>
                </a:lnTo>
                <a:lnTo>
                  <a:pt x="856096" y="158681"/>
                </a:lnTo>
                <a:lnTo>
                  <a:pt x="876610" y="182352"/>
                </a:lnTo>
                <a:lnTo>
                  <a:pt x="895573" y="207276"/>
                </a:lnTo>
                <a:lnTo>
                  <a:pt x="912930" y="233352"/>
                </a:lnTo>
                <a:lnTo>
                  <a:pt x="928585" y="260477"/>
                </a:lnTo>
                <a:lnTo>
                  <a:pt x="942493" y="288540"/>
                </a:lnTo>
                <a:lnTo>
                  <a:pt x="954597" y="317429"/>
                </a:lnTo>
                <a:lnTo>
                  <a:pt x="964842" y="347026"/>
                </a:lnTo>
                <a:lnTo>
                  <a:pt x="973189" y="377214"/>
                </a:lnTo>
                <a:lnTo>
                  <a:pt x="979600" y="407871"/>
                </a:lnTo>
                <a:lnTo>
                  <a:pt x="984057" y="438873"/>
                </a:lnTo>
                <a:lnTo>
                  <a:pt x="986537" y="470095"/>
                </a:lnTo>
                <a:lnTo>
                  <a:pt x="987034" y="501412"/>
                </a:lnTo>
                <a:lnTo>
                  <a:pt x="985545" y="532697"/>
                </a:lnTo>
                <a:lnTo>
                  <a:pt x="982072" y="563824"/>
                </a:lnTo>
                <a:lnTo>
                  <a:pt x="976639" y="594669"/>
                </a:lnTo>
                <a:lnTo>
                  <a:pt x="969252" y="625107"/>
                </a:lnTo>
                <a:lnTo>
                  <a:pt x="959952" y="655015"/>
                </a:lnTo>
                <a:lnTo>
                  <a:pt x="948777" y="684273"/>
                </a:lnTo>
                <a:lnTo>
                  <a:pt x="935767" y="712763"/>
                </a:lnTo>
                <a:lnTo>
                  <a:pt x="920970" y="740368"/>
                </a:lnTo>
                <a:lnTo>
                  <a:pt x="904456" y="766985"/>
                </a:lnTo>
                <a:lnTo>
                  <a:pt x="886289" y="792500"/>
                </a:lnTo>
                <a:lnTo>
                  <a:pt x="866538" y="816810"/>
                </a:lnTo>
                <a:lnTo>
                  <a:pt x="845291" y="839813"/>
                </a:lnTo>
                <a:lnTo>
                  <a:pt x="822619" y="861430"/>
                </a:lnTo>
                <a:lnTo>
                  <a:pt x="798632" y="881558"/>
                </a:lnTo>
                <a:lnTo>
                  <a:pt x="773409" y="900128"/>
                </a:lnTo>
                <a:lnTo>
                  <a:pt x="747059" y="917067"/>
                </a:lnTo>
                <a:lnTo>
                  <a:pt x="719693" y="932289"/>
                </a:lnTo>
                <a:lnTo>
                  <a:pt x="691406" y="945755"/>
                </a:lnTo>
                <a:lnTo>
                  <a:pt x="662332" y="957395"/>
                </a:lnTo>
                <a:lnTo>
                  <a:pt x="632580" y="967168"/>
                </a:lnTo>
                <a:lnTo>
                  <a:pt x="602261" y="975035"/>
                </a:lnTo>
                <a:lnTo>
                  <a:pt x="571501" y="980965"/>
                </a:lnTo>
                <a:lnTo>
                  <a:pt x="540434" y="984926"/>
                </a:lnTo>
                <a:lnTo>
                  <a:pt x="509179" y="986910"/>
                </a:lnTo>
                <a:lnTo>
                  <a:pt x="477860" y="986910"/>
                </a:lnTo>
                <a:lnTo>
                  <a:pt x="446604" y="984926"/>
                </a:lnTo>
                <a:lnTo>
                  <a:pt x="415529" y="980965"/>
                </a:lnTo>
                <a:lnTo>
                  <a:pt x="384777" y="975035"/>
                </a:lnTo>
                <a:lnTo>
                  <a:pt x="354459" y="967168"/>
                </a:lnTo>
                <a:lnTo>
                  <a:pt x="324707" y="957395"/>
                </a:lnTo>
                <a:lnTo>
                  <a:pt x="295624" y="945755"/>
                </a:lnTo>
                <a:lnTo>
                  <a:pt x="267345" y="932289"/>
                </a:lnTo>
                <a:lnTo>
                  <a:pt x="239980" y="917067"/>
                </a:lnTo>
                <a:lnTo>
                  <a:pt x="213630" y="900128"/>
                </a:lnTo>
                <a:lnTo>
                  <a:pt x="188407" y="881558"/>
                </a:lnTo>
                <a:lnTo>
                  <a:pt x="164414" y="861430"/>
                </a:lnTo>
                <a:lnTo>
                  <a:pt x="141746" y="839813"/>
                </a:lnTo>
                <a:lnTo>
                  <a:pt x="120495" y="816810"/>
                </a:lnTo>
                <a:lnTo>
                  <a:pt x="100746" y="792500"/>
                </a:lnTo>
                <a:lnTo>
                  <a:pt x="82578" y="766985"/>
                </a:lnTo>
                <a:lnTo>
                  <a:pt x="66065" y="740368"/>
                </a:lnTo>
                <a:lnTo>
                  <a:pt x="51273" y="712763"/>
                </a:lnTo>
                <a:lnTo>
                  <a:pt x="38262" y="684273"/>
                </a:lnTo>
                <a:lnTo>
                  <a:pt x="27084" y="655015"/>
                </a:lnTo>
                <a:lnTo>
                  <a:pt x="17785" y="625107"/>
                </a:lnTo>
                <a:lnTo>
                  <a:pt x="10401" y="594669"/>
                </a:lnTo>
                <a:lnTo>
                  <a:pt x="4962" y="563824"/>
                </a:lnTo>
                <a:lnTo>
                  <a:pt x="1490" y="532697"/>
                </a:lnTo>
                <a:lnTo>
                  <a:pt x="0" y="501412"/>
                </a:lnTo>
                <a:lnTo>
                  <a:pt x="497" y="470095"/>
                </a:lnTo>
                <a:lnTo>
                  <a:pt x="2979" y="438873"/>
                </a:lnTo>
                <a:lnTo>
                  <a:pt x="7436" y="407871"/>
                </a:lnTo>
                <a:lnTo>
                  <a:pt x="13851" y="377214"/>
                </a:lnTo>
                <a:lnTo>
                  <a:pt x="22197" y="347026"/>
                </a:lnTo>
                <a:lnTo>
                  <a:pt x="32441" y="317429"/>
                </a:lnTo>
                <a:lnTo>
                  <a:pt x="44542" y="288540"/>
                </a:lnTo>
                <a:lnTo>
                  <a:pt x="58450" y="260477"/>
                </a:lnTo>
                <a:lnTo>
                  <a:pt x="74110" y="233352"/>
                </a:lnTo>
                <a:lnTo>
                  <a:pt x="91459" y="207276"/>
                </a:lnTo>
                <a:lnTo>
                  <a:pt x="110427" y="182352"/>
                </a:lnTo>
                <a:lnTo>
                  <a:pt x="130938" y="158681"/>
                </a:lnTo>
                <a:lnTo>
                  <a:pt x="152909" y="136360"/>
                </a:lnTo>
                <a:lnTo>
                  <a:pt x="176251" y="115476"/>
                </a:lnTo>
                <a:lnTo>
                  <a:pt x="200871" y="96115"/>
                </a:lnTo>
                <a:lnTo>
                  <a:pt x="226671" y="78354"/>
                </a:lnTo>
                <a:lnTo>
                  <a:pt x="253540" y="62265"/>
                </a:lnTo>
                <a:lnTo>
                  <a:pt x="281379" y="47913"/>
                </a:lnTo>
                <a:lnTo>
                  <a:pt x="310075" y="35357"/>
                </a:lnTo>
                <a:lnTo>
                  <a:pt x="339504" y="24644"/>
                </a:lnTo>
                <a:lnTo>
                  <a:pt x="369555" y="15820"/>
                </a:lnTo>
                <a:lnTo>
                  <a:pt x="400110" y="8920"/>
                </a:lnTo>
                <a:lnTo>
                  <a:pt x="431035" y="3971"/>
                </a:lnTo>
                <a:lnTo>
                  <a:pt x="462212" y="994"/>
                </a:lnTo>
                <a:lnTo>
                  <a:pt x="493515" y="0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816606-84ED-8B67-6DBD-CB5A95029613}"/>
              </a:ext>
            </a:extLst>
          </p:cNvPr>
          <p:cNvGrpSpPr/>
          <p:nvPr/>
        </p:nvGrpSpPr>
        <p:grpSpPr>
          <a:xfrm>
            <a:off x="1140491" y="2283718"/>
            <a:ext cx="1835390" cy="1205990"/>
            <a:chOff x="7182530" y="1347710"/>
            <a:chExt cx="1835390" cy="120599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B1CEA37-B93E-79FE-DDCA-374B0C5E530A}"/>
                </a:ext>
              </a:extLst>
            </p:cNvPr>
            <p:cNvSpPr/>
            <p:nvPr/>
          </p:nvSpPr>
          <p:spPr>
            <a:xfrm>
              <a:off x="7491675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0246190-FD5E-82E2-B03D-4F39A4574FF2}"/>
                </a:ext>
              </a:extLst>
            </p:cNvPr>
            <p:cNvSpPr/>
            <p:nvPr/>
          </p:nvSpPr>
          <p:spPr>
            <a:xfrm>
              <a:off x="7738466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31ACC34-58B5-E725-6CC2-39A289479A18}"/>
                </a:ext>
              </a:extLst>
            </p:cNvPr>
            <p:cNvSpPr/>
            <p:nvPr/>
          </p:nvSpPr>
          <p:spPr>
            <a:xfrm>
              <a:off x="7985256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6441AD8-0018-F625-2506-8F07325D1FED}"/>
                </a:ext>
              </a:extLst>
            </p:cNvPr>
            <p:cNvSpPr/>
            <p:nvPr/>
          </p:nvSpPr>
          <p:spPr>
            <a:xfrm>
              <a:off x="8232043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0EE8D85-89B4-8E1C-5448-B8246D3AC95F}"/>
                </a:ext>
              </a:extLst>
            </p:cNvPr>
            <p:cNvSpPr/>
            <p:nvPr/>
          </p:nvSpPr>
          <p:spPr>
            <a:xfrm>
              <a:off x="8478838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57963D0-B1A3-8BBA-748D-FDF30FA4867C}"/>
                </a:ext>
              </a:extLst>
            </p:cNvPr>
            <p:cNvSpPr/>
            <p:nvPr/>
          </p:nvSpPr>
          <p:spPr>
            <a:xfrm>
              <a:off x="8725624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377AFE3-6659-6FCE-9E7F-2781DB8B8CA0}"/>
                </a:ext>
              </a:extLst>
            </p:cNvPr>
            <p:cNvSpPr/>
            <p:nvPr/>
          </p:nvSpPr>
          <p:spPr>
            <a:xfrm>
              <a:off x="8972419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81AC9B9-86F7-F6C7-1792-9AC35276D011}"/>
                </a:ext>
              </a:extLst>
            </p:cNvPr>
            <p:cNvSpPr/>
            <p:nvPr/>
          </p:nvSpPr>
          <p:spPr>
            <a:xfrm>
              <a:off x="7447009" y="239383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4521D21-BD58-B7C7-4FA5-766FB9D7B518}"/>
                </a:ext>
              </a:extLst>
            </p:cNvPr>
            <p:cNvSpPr/>
            <p:nvPr/>
          </p:nvSpPr>
          <p:spPr>
            <a:xfrm>
              <a:off x="7491675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0CFD333-C01F-5BB6-F85A-E3BF0E52B077}"/>
                </a:ext>
              </a:extLst>
            </p:cNvPr>
            <p:cNvSpPr/>
            <p:nvPr/>
          </p:nvSpPr>
          <p:spPr>
            <a:xfrm>
              <a:off x="7738466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BB282AE-CABA-7556-3408-0212027B9ED8}"/>
                </a:ext>
              </a:extLst>
            </p:cNvPr>
            <p:cNvSpPr/>
            <p:nvPr/>
          </p:nvSpPr>
          <p:spPr>
            <a:xfrm>
              <a:off x="7985256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26CB6B8-4D11-6B81-999B-43C497C73CF0}"/>
                </a:ext>
              </a:extLst>
            </p:cNvPr>
            <p:cNvSpPr/>
            <p:nvPr/>
          </p:nvSpPr>
          <p:spPr>
            <a:xfrm>
              <a:off x="8232043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A6ABFAB-9EB5-6BA3-3DDA-303C16C6E175}"/>
                </a:ext>
              </a:extLst>
            </p:cNvPr>
            <p:cNvSpPr/>
            <p:nvPr/>
          </p:nvSpPr>
          <p:spPr>
            <a:xfrm>
              <a:off x="8478838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45D4825-16BE-4B25-28D3-A0AABFDDECC9}"/>
                </a:ext>
              </a:extLst>
            </p:cNvPr>
            <p:cNvSpPr/>
            <p:nvPr/>
          </p:nvSpPr>
          <p:spPr>
            <a:xfrm>
              <a:off x="8725624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D4203F2-E253-2F3F-004E-C90A0213B10C}"/>
                </a:ext>
              </a:extLst>
            </p:cNvPr>
            <p:cNvSpPr/>
            <p:nvPr/>
          </p:nvSpPr>
          <p:spPr>
            <a:xfrm>
              <a:off x="8972419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A86E09A-C737-EA53-C05E-348219EA1775}"/>
                </a:ext>
              </a:extLst>
            </p:cNvPr>
            <p:cNvSpPr/>
            <p:nvPr/>
          </p:nvSpPr>
          <p:spPr>
            <a:xfrm>
              <a:off x="7418670" y="2445301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8B5C32A-5F85-DA7D-AECD-0801F90F1622}"/>
                </a:ext>
              </a:extLst>
            </p:cNvPr>
            <p:cNvSpPr/>
            <p:nvPr/>
          </p:nvSpPr>
          <p:spPr>
            <a:xfrm>
              <a:off x="7473667" y="2420865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70433D1-00A0-1958-D9A0-282A608EA392}"/>
                </a:ext>
              </a:extLst>
            </p:cNvPr>
            <p:cNvSpPr/>
            <p:nvPr/>
          </p:nvSpPr>
          <p:spPr>
            <a:xfrm>
              <a:off x="7515042" y="2460389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C2022D7-26E8-58EE-F044-34DC075C4A17}"/>
                </a:ext>
              </a:extLst>
            </p:cNvPr>
            <p:cNvSpPr/>
            <p:nvPr/>
          </p:nvSpPr>
          <p:spPr>
            <a:xfrm>
              <a:off x="7533864" y="2420865"/>
              <a:ext cx="30815" cy="48549"/>
            </a:xfrm>
            <a:custGeom>
              <a:avLst/>
              <a:gdLst>
                <a:gd name="connsiteX0" fmla="*/ 2010 w 30815"/>
                <a:gd name="connsiteY0" fmla="*/ 0 h 48549"/>
                <a:gd name="connsiteX1" fmla="*/ 27307 w 30815"/>
                <a:gd name="connsiteY1" fmla="*/ 0 h 48549"/>
                <a:gd name="connsiteX2" fmla="*/ 27307 w 30815"/>
                <a:gd name="connsiteY2" fmla="*/ 5426 h 48549"/>
                <a:gd name="connsiteX3" fmla="*/ 7911 w 30815"/>
                <a:gd name="connsiteY3" fmla="*/ 5426 h 48549"/>
                <a:gd name="connsiteX4" fmla="*/ 7911 w 30815"/>
                <a:gd name="connsiteY4" fmla="*/ 17097 h 48549"/>
                <a:gd name="connsiteX5" fmla="*/ 10719 w 30815"/>
                <a:gd name="connsiteY5" fmla="*/ 16396 h 48549"/>
                <a:gd name="connsiteX6" fmla="*/ 13525 w 30815"/>
                <a:gd name="connsiteY6" fmla="*/ 16144 h 48549"/>
                <a:gd name="connsiteX7" fmla="*/ 26158 w 30815"/>
                <a:gd name="connsiteY7" fmla="*/ 20514 h 48549"/>
                <a:gd name="connsiteX8" fmla="*/ 30816 w 30815"/>
                <a:gd name="connsiteY8" fmla="*/ 32351 h 48549"/>
                <a:gd name="connsiteX9" fmla="*/ 26031 w 30815"/>
                <a:gd name="connsiteY9" fmla="*/ 44313 h 48549"/>
                <a:gd name="connsiteX10" fmla="*/ 12537 w 30815"/>
                <a:gd name="connsiteY10" fmla="*/ 48549 h 48549"/>
                <a:gd name="connsiteX11" fmla="*/ 6412 w 30815"/>
                <a:gd name="connsiteY11" fmla="*/ 48045 h 48549"/>
                <a:gd name="connsiteX12" fmla="*/ 0 w 30815"/>
                <a:gd name="connsiteY12" fmla="*/ 46510 h 48549"/>
                <a:gd name="connsiteX13" fmla="*/ 0 w 30815"/>
                <a:gd name="connsiteY13" fmla="*/ 40036 h 48549"/>
                <a:gd name="connsiteX14" fmla="*/ 5933 w 30815"/>
                <a:gd name="connsiteY14" fmla="*/ 42368 h 48549"/>
                <a:gd name="connsiteX15" fmla="*/ 12409 w 30815"/>
                <a:gd name="connsiteY15" fmla="*/ 43131 h 48549"/>
                <a:gd name="connsiteX16" fmla="*/ 21150 w 30815"/>
                <a:gd name="connsiteY16" fmla="*/ 40226 h 48549"/>
                <a:gd name="connsiteX17" fmla="*/ 24372 w 30815"/>
                <a:gd name="connsiteY17" fmla="*/ 32351 h 48549"/>
                <a:gd name="connsiteX18" fmla="*/ 21150 w 30815"/>
                <a:gd name="connsiteY18" fmla="*/ 24468 h 48549"/>
                <a:gd name="connsiteX19" fmla="*/ 12409 w 30815"/>
                <a:gd name="connsiteY19" fmla="*/ 21562 h 48549"/>
                <a:gd name="connsiteX20" fmla="*/ 7241 w 30815"/>
                <a:gd name="connsiteY20" fmla="*/ 22137 h 48549"/>
                <a:gd name="connsiteX21" fmla="*/ 2010 w 30815"/>
                <a:gd name="connsiteY21" fmla="*/ 23924 h 48549"/>
                <a:gd name="connsiteX22" fmla="*/ 2010 w 30815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5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7" y="16782"/>
                    <a:pt x="9782" y="16545"/>
                    <a:pt x="10719" y="16396"/>
                  </a:cubicBezTo>
                  <a:cubicBezTo>
                    <a:pt x="11654" y="16230"/>
                    <a:pt x="12590" y="16144"/>
                    <a:pt x="13525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1" y="41856"/>
                    <a:pt x="5933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6" y="21562"/>
                    <a:pt x="8963" y="21751"/>
                    <a:pt x="7241" y="22137"/>
                  </a:cubicBezTo>
                  <a:cubicBezTo>
                    <a:pt x="5539" y="22522"/>
                    <a:pt x="3796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C3B545A-7154-64E5-DD96-C89A33C6B703}"/>
                </a:ext>
              </a:extLst>
            </p:cNvPr>
            <p:cNvSpPr/>
            <p:nvPr/>
          </p:nvSpPr>
          <p:spPr>
            <a:xfrm>
              <a:off x="7664774" y="2445301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C56781F-B81A-225A-B785-4DCE7831ADA8}"/>
                </a:ext>
              </a:extLst>
            </p:cNvPr>
            <p:cNvSpPr/>
            <p:nvPr/>
          </p:nvSpPr>
          <p:spPr>
            <a:xfrm>
              <a:off x="7719772" y="2420865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48BDAF4-A163-E271-DB25-33A475E557EF}"/>
                </a:ext>
              </a:extLst>
            </p:cNvPr>
            <p:cNvSpPr/>
            <p:nvPr/>
          </p:nvSpPr>
          <p:spPr>
            <a:xfrm>
              <a:off x="7761147" y="2460389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D6EC057-02DC-42BC-C1A2-B29D85832C43}"/>
                </a:ext>
              </a:extLst>
            </p:cNvPr>
            <p:cNvSpPr/>
            <p:nvPr/>
          </p:nvSpPr>
          <p:spPr>
            <a:xfrm>
              <a:off x="7779234" y="2420006"/>
              <a:ext cx="32922" cy="49407"/>
            </a:xfrm>
            <a:custGeom>
              <a:avLst/>
              <a:gdLst>
                <a:gd name="connsiteX0" fmla="*/ 16461 w 32922"/>
                <a:gd name="connsiteY0" fmla="*/ 5103 h 49407"/>
                <a:gd name="connsiteX1" fmla="*/ 8965 w 32922"/>
                <a:gd name="connsiteY1" fmla="*/ 10017 h 49407"/>
                <a:gd name="connsiteX2" fmla="*/ 6476 w 32922"/>
                <a:gd name="connsiteY2" fmla="*/ 24720 h 49407"/>
                <a:gd name="connsiteX3" fmla="*/ 8965 w 32922"/>
                <a:gd name="connsiteY3" fmla="*/ 39430 h 49407"/>
                <a:gd name="connsiteX4" fmla="*/ 16461 w 32922"/>
                <a:gd name="connsiteY4" fmla="*/ 44305 h 49407"/>
                <a:gd name="connsiteX5" fmla="*/ 23958 w 32922"/>
                <a:gd name="connsiteY5" fmla="*/ 39430 h 49407"/>
                <a:gd name="connsiteX6" fmla="*/ 26478 w 32922"/>
                <a:gd name="connsiteY6" fmla="*/ 24720 h 49407"/>
                <a:gd name="connsiteX7" fmla="*/ 23958 w 32922"/>
                <a:gd name="connsiteY7" fmla="*/ 10017 h 49407"/>
                <a:gd name="connsiteX8" fmla="*/ 16461 w 32922"/>
                <a:gd name="connsiteY8" fmla="*/ 5103 h 49407"/>
                <a:gd name="connsiteX9" fmla="*/ 16461 w 32922"/>
                <a:gd name="connsiteY9" fmla="*/ 0 h 49407"/>
                <a:gd name="connsiteX10" fmla="*/ 28679 w 32922"/>
                <a:gd name="connsiteY10" fmla="*/ 6347 h 49407"/>
                <a:gd name="connsiteX11" fmla="*/ 32922 w 32922"/>
                <a:gd name="connsiteY11" fmla="*/ 24720 h 49407"/>
                <a:gd name="connsiteX12" fmla="*/ 28679 w 32922"/>
                <a:gd name="connsiteY12" fmla="*/ 43092 h 49407"/>
                <a:gd name="connsiteX13" fmla="*/ 16461 w 32922"/>
                <a:gd name="connsiteY13" fmla="*/ 49408 h 49407"/>
                <a:gd name="connsiteX14" fmla="*/ 4212 w 32922"/>
                <a:gd name="connsiteY14" fmla="*/ 43092 h 49407"/>
                <a:gd name="connsiteX15" fmla="*/ 0 w 32922"/>
                <a:gd name="connsiteY15" fmla="*/ 24720 h 49407"/>
                <a:gd name="connsiteX16" fmla="*/ 4212 w 32922"/>
                <a:gd name="connsiteY16" fmla="*/ 6347 h 49407"/>
                <a:gd name="connsiteX17" fmla="*/ 16461 w 32922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07">
                  <a:moveTo>
                    <a:pt x="16461" y="5103"/>
                  </a:moveTo>
                  <a:cubicBezTo>
                    <a:pt x="13143" y="5103"/>
                    <a:pt x="10645" y="6741"/>
                    <a:pt x="8965" y="10017"/>
                  </a:cubicBezTo>
                  <a:cubicBezTo>
                    <a:pt x="7306" y="13269"/>
                    <a:pt x="6476" y="18168"/>
                    <a:pt x="6476" y="24720"/>
                  </a:cubicBezTo>
                  <a:cubicBezTo>
                    <a:pt x="6476" y="31248"/>
                    <a:pt x="7306" y="36154"/>
                    <a:pt x="8965" y="39430"/>
                  </a:cubicBezTo>
                  <a:cubicBezTo>
                    <a:pt x="10645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8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8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8" y="10560"/>
                    <a:pt x="32922" y="16679"/>
                    <a:pt x="32922" y="24720"/>
                  </a:cubicBezTo>
                  <a:cubicBezTo>
                    <a:pt x="32922" y="32736"/>
                    <a:pt x="31508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2" y="43092"/>
                  </a:cubicBezTo>
                  <a:cubicBezTo>
                    <a:pt x="1404" y="38863"/>
                    <a:pt x="0" y="32736"/>
                    <a:pt x="0" y="24720"/>
                  </a:cubicBezTo>
                  <a:cubicBezTo>
                    <a:pt x="0" y="16679"/>
                    <a:pt x="1404" y="10560"/>
                    <a:pt x="4212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22F773D-FDE1-129C-F1E0-BA925C36E546}"/>
                </a:ext>
              </a:extLst>
            </p:cNvPr>
            <p:cNvSpPr/>
            <p:nvPr/>
          </p:nvSpPr>
          <p:spPr>
            <a:xfrm>
              <a:off x="7912250" y="2445301"/>
              <a:ext cx="40899" cy="5425"/>
            </a:xfrm>
            <a:custGeom>
              <a:avLst/>
              <a:gdLst>
                <a:gd name="connsiteX0" fmla="*/ 0 w 40899"/>
                <a:gd name="connsiteY0" fmla="*/ 0 h 5425"/>
                <a:gd name="connsiteX1" fmla="*/ 40900 w 40899"/>
                <a:gd name="connsiteY1" fmla="*/ 0 h 5425"/>
                <a:gd name="connsiteX2" fmla="*/ 40900 w 40899"/>
                <a:gd name="connsiteY2" fmla="*/ 5426 h 5425"/>
                <a:gd name="connsiteX3" fmla="*/ 0 w 40899"/>
                <a:gd name="connsiteY3" fmla="*/ 5426 h 5425"/>
                <a:gd name="connsiteX4" fmla="*/ 0 w 40899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9" h="5425">
                  <a:moveTo>
                    <a:pt x="0" y="0"/>
                  </a:moveTo>
                  <a:lnTo>
                    <a:pt x="40900" y="0"/>
                  </a:lnTo>
                  <a:lnTo>
                    <a:pt x="40900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C7E1A1B-57B2-82B0-6829-D25CCD4359E4}"/>
                </a:ext>
              </a:extLst>
            </p:cNvPr>
            <p:cNvSpPr/>
            <p:nvPr/>
          </p:nvSpPr>
          <p:spPr>
            <a:xfrm>
              <a:off x="7964380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B6A548E-285A-4010-F76F-954469518BA4}"/>
                </a:ext>
              </a:extLst>
            </p:cNvPr>
            <p:cNvSpPr/>
            <p:nvPr/>
          </p:nvSpPr>
          <p:spPr>
            <a:xfrm>
              <a:off x="8008621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2809BF8-0A39-A824-8CA6-DB5BDCD8F5C9}"/>
                </a:ext>
              </a:extLst>
            </p:cNvPr>
            <p:cNvSpPr/>
            <p:nvPr/>
          </p:nvSpPr>
          <p:spPr>
            <a:xfrm>
              <a:off x="8027443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1 w 30814"/>
                <a:gd name="connsiteY1" fmla="*/ 0 h 48549"/>
                <a:gd name="connsiteX2" fmla="*/ 27311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2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F5BB168-94B1-B6EF-438B-5656A1ACE9FC}"/>
                </a:ext>
              </a:extLst>
            </p:cNvPr>
            <p:cNvSpPr/>
            <p:nvPr/>
          </p:nvSpPr>
          <p:spPr>
            <a:xfrm>
              <a:off x="8184415" y="2420006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3C5D937-6C79-D308-D024-062359AF86AE}"/>
                </a:ext>
              </a:extLst>
            </p:cNvPr>
            <p:cNvSpPr/>
            <p:nvPr/>
          </p:nvSpPr>
          <p:spPr>
            <a:xfrm>
              <a:off x="8228665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B45F158-4741-AAB7-2DE3-5B637DE452C8}"/>
                </a:ext>
              </a:extLst>
            </p:cNvPr>
            <p:cNvSpPr/>
            <p:nvPr/>
          </p:nvSpPr>
          <p:spPr>
            <a:xfrm>
              <a:off x="8246754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325F67F-11E1-35E6-43B2-AF85A77B73D9}"/>
                </a:ext>
              </a:extLst>
            </p:cNvPr>
            <p:cNvSpPr/>
            <p:nvPr/>
          </p:nvSpPr>
          <p:spPr>
            <a:xfrm>
              <a:off x="8431895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E42E726-7BAA-84FD-3E38-08758AA4BF9E}"/>
                </a:ext>
              </a:extLst>
            </p:cNvPr>
            <p:cNvSpPr/>
            <p:nvPr/>
          </p:nvSpPr>
          <p:spPr>
            <a:xfrm>
              <a:off x="8476144" y="2460389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16CA95E-89DF-6B7C-4440-ADB5079D4AB6}"/>
                </a:ext>
              </a:extLst>
            </p:cNvPr>
            <p:cNvSpPr/>
            <p:nvPr/>
          </p:nvSpPr>
          <p:spPr>
            <a:xfrm>
              <a:off x="8494966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53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03 w 30814"/>
                <a:gd name="connsiteY15" fmla="*/ 43131 h 48549"/>
                <a:gd name="connsiteX16" fmla="*/ 21144 w 30814"/>
                <a:gd name="connsiteY16" fmla="*/ 40226 h 48549"/>
                <a:gd name="connsiteX17" fmla="*/ 24365 w 30814"/>
                <a:gd name="connsiteY17" fmla="*/ 32351 h 48549"/>
                <a:gd name="connsiteX18" fmla="*/ 21144 w 30814"/>
                <a:gd name="connsiteY18" fmla="*/ 24468 h 48549"/>
                <a:gd name="connsiteX19" fmla="*/ 12403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53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27" y="43131"/>
                    <a:pt x="12403" y="43131"/>
                  </a:cubicBezTo>
                  <a:cubicBezTo>
                    <a:pt x="16081" y="43131"/>
                    <a:pt x="18994" y="42163"/>
                    <a:pt x="21144" y="40226"/>
                  </a:cubicBezTo>
                  <a:cubicBezTo>
                    <a:pt x="23294" y="38296"/>
                    <a:pt x="24365" y="35666"/>
                    <a:pt x="24365" y="32351"/>
                  </a:cubicBezTo>
                  <a:cubicBezTo>
                    <a:pt x="24365" y="29035"/>
                    <a:pt x="23294" y="26405"/>
                    <a:pt x="21144" y="24468"/>
                  </a:cubicBezTo>
                  <a:cubicBezTo>
                    <a:pt x="18994" y="22530"/>
                    <a:pt x="16081" y="21562"/>
                    <a:pt x="12403" y="21562"/>
                  </a:cubicBezTo>
                  <a:cubicBezTo>
                    <a:pt x="10679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9D11530-D6E6-6131-DD52-0857A939C5EE}"/>
                </a:ext>
              </a:extLst>
            </p:cNvPr>
            <p:cNvSpPr/>
            <p:nvPr/>
          </p:nvSpPr>
          <p:spPr>
            <a:xfrm>
              <a:off x="8679438" y="2420865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1C44F7B-59F4-10D2-0DEE-F1700495ABDF}"/>
                </a:ext>
              </a:extLst>
            </p:cNvPr>
            <p:cNvSpPr/>
            <p:nvPr/>
          </p:nvSpPr>
          <p:spPr>
            <a:xfrm>
              <a:off x="8720813" y="2460389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DEBF97FA-0FBA-E1F3-549A-C854FEEF65BF}"/>
                </a:ext>
              </a:extLst>
            </p:cNvPr>
            <p:cNvSpPr/>
            <p:nvPr/>
          </p:nvSpPr>
          <p:spPr>
            <a:xfrm>
              <a:off x="8738894" y="2420006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806" y="0"/>
                    <a:pt x="25877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77" y="47305"/>
                    <a:pt x="21806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6124D83-5296-15BA-5AB9-4E6D90CF089A}"/>
                </a:ext>
              </a:extLst>
            </p:cNvPr>
            <p:cNvSpPr/>
            <p:nvPr/>
          </p:nvSpPr>
          <p:spPr>
            <a:xfrm>
              <a:off x="8926909" y="2420865"/>
              <a:ext cx="28357" cy="47627"/>
            </a:xfrm>
            <a:custGeom>
              <a:avLst/>
              <a:gdLst>
                <a:gd name="connsiteX0" fmla="*/ 929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37 w 28357"/>
                <a:gd name="connsiteY6" fmla="*/ 0 h 47627"/>
                <a:gd name="connsiteX7" fmla="*/ 17837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9 w 28357"/>
                <a:gd name="connsiteY10" fmla="*/ 47628 h 47627"/>
                <a:gd name="connsiteX11" fmla="*/ 929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9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122E2F1-D49D-B71D-22DE-9CF90E6AFB3C}"/>
                </a:ext>
              </a:extLst>
            </p:cNvPr>
            <p:cNvSpPr/>
            <p:nvPr/>
          </p:nvSpPr>
          <p:spPr>
            <a:xfrm>
              <a:off x="8968285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507D5F3-CB9E-9AB1-BC4E-D2F4C2DABD5E}"/>
                </a:ext>
              </a:extLst>
            </p:cNvPr>
            <p:cNvSpPr/>
            <p:nvPr/>
          </p:nvSpPr>
          <p:spPr>
            <a:xfrm>
              <a:off x="8987106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1 w 30814"/>
                <a:gd name="connsiteY1" fmla="*/ 0 h 48549"/>
                <a:gd name="connsiteX2" fmla="*/ 27311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0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49C4FFD-A251-5129-D37B-1C3E73C9CC49}"/>
                </a:ext>
              </a:extLst>
            </p:cNvPr>
            <p:cNvSpPr/>
            <p:nvPr/>
          </p:nvSpPr>
          <p:spPr>
            <a:xfrm>
              <a:off x="8196708" y="2498552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FE97F53-A7F9-02A1-2AE7-1C1328F62D81}"/>
                </a:ext>
              </a:extLst>
            </p:cNvPr>
            <p:cNvSpPr/>
            <p:nvPr/>
          </p:nvSpPr>
          <p:spPr>
            <a:xfrm>
              <a:off x="8242029" y="2518483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E79C66C-C78C-465B-53F3-0C700E8E4BE2}"/>
                </a:ext>
              </a:extLst>
            </p:cNvPr>
            <p:cNvSpPr/>
            <p:nvPr/>
          </p:nvSpPr>
          <p:spPr>
            <a:xfrm>
              <a:off x="7447009" y="2364480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5117562-8664-4D77-6790-36D6FB238296}"/>
                </a:ext>
              </a:extLst>
            </p:cNvPr>
            <p:cNvSpPr/>
            <p:nvPr/>
          </p:nvSpPr>
          <p:spPr>
            <a:xfrm>
              <a:off x="7447009" y="2117685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3CD27C2-0A68-5561-86BB-EE18919985E3}"/>
                </a:ext>
              </a:extLst>
            </p:cNvPr>
            <p:cNvSpPr/>
            <p:nvPr/>
          </p:nvSpPr>
          <p:spPr>
            <a:xfrm>
              <a:off x="7447009" y="187089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DA3E968-7184-60DB-0C37-2A53A6ADE107}"/>
                </a:ext>
              </a:extLst>
            </p:cNvPr>
            <p:cNvSpPr/>
            <p:nvPr/>
          </p:nvSpPr>
          <p:spPr>
            <a:xfrm>
              <a:off x="7447009" y="162410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843769A-72F8-CA33-B0DB-EA5E74812A60}"/>
                </a:ext>
              </a:extLst>
            </p:cNvPr>
            <p:cNvSpPr/>
            <p:nvPr/>
          </p:nvSpPr>
          <p:spPr>
            <a:xfrm>
              <a:off x="7447009" y="137731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2D9CE5B-F9E9-4459-E526-46AE23195F3F}"/>
                </a:ext>
              </a:extLst>
            </p:cNvPr>
            <p:cNvSpPr/>
            <p:nvPr/>
          </p:nvSpPr>
          <p:spPr>
            <a:xfrm>
              <a:off x="7447009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56ED454-D67A-F128-D4DE-CF249E4F0EE7}"/>
                </a:ext>
              </a:extLst>
            </p:cNvPr>
            <p:cNvSpPr/>
            <p:nvPr/>
          </p:nvSpPr>
          <p:spPr>
            <a:xfrm>
              <a:off x="7447009" y="2364480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D53F781-A2A9-3B57-77D5-2DBD7780CD80}"/>
                </a:ext>
              </a:extLst>
            </p:cNvPr>
            <p:cNvSpPr/>
            <p:nvPr/>
          </p:nvSpPr>
          <p:spPr>
            <a:xfrm>
              <a:off x="7447009" y="2117685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6ABD176-599F-5DB3-C14E-B078E5446CE6}"/>
                </a:ext>
              </a:extLst>
            </p:cNvPr>
            <p:cNvSpPr/>
            <p:nvPr/>
          </p:nvSpPr>
          <p:spPr>
            <a:xfrm>
              <a:off x="7447009" y="187089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0AF2043C-1CA8-9C22-0440-33B34AB17A86}"/>
                </a:ext>
              </a:extLst>
            </p:cNvPr>
            <p:cNvSpPr/>
            <p:nvPr/>
          </p:nvSpPr>
          <p:spPr>
            <a:xfrm>
              <a:off x="7447009" y="162410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390E9780-AF3C-7396-BF17-5B0F4DC3BC84}"/>
                </a:ext>
              </a:extLst>
            </p:cNvPr>
            <p:cNvSpPr/>
            <p:nvPr/>
          </p:nvSpPr>
          <p:spPr>
            <a:xfrm>
              <a:off x="7447009" y="137731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5B0A039-FB75-8524-D41C-EFECFC6AC03F}"/>
                </a:ext>
              </a:extLst>
            </p:cNvPr>
            <p:cNvSpPr/>
            <p:nvPr/>
          </p:nvSpPr>
          <p:spPr>
            <a:xfrm>
              <a:off x="7271277" y="2365102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5A8671C-A58C-726E-98C1-AD04278B2D5D}"/>
                </a:ext>
              </a:extLst>
            </p:cNvPr>
            <p:cNvSpPr/>
            <p:nvPr/>
          </p:nvSpPr>
          <p:spPr>
            <a:xfrm>
              <a:off x="7326275" y="2340666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B65169E-C94F-278D-F487-E1A2CC80AFB1}"/>
                </a:ext>
              </a:extLst>
            </p:cNvPr>
            <p:cNvSpPr/>
            <p:nvPr/>
          </p:nvSpPr>
          <p:spPr>
            <a:xfrm>
              <a:off x="7367650" y="2380190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64463FA5-3329-8FE2-D7D4-A65350EB33DE}"/>
                </a:ext>
              </a:extLst>
            </p:cNvPr>
            <p:cNvSpPr/>
            <p:nvPr/>
          </p:nvSpPr>
          <p:spPr>
            <a:xfrm>
              <a:off x="7385738" y="2339800"/>
              <a:ext cx="32921" cy="49415"/>
            </a:xfrm>
            <a:custGeom>
              <a:avLst/>
              <a:gdLst>
                <a:gd name="connsiteX0" fmla="*/ 16460 w 32921"/>
                <a:gd name="connsiteY0" fmla="*/ 5111 h 49415"/>
                <a:gd name="connsiteX1" fmla="*/ 8964 w 32921"/>
                <a:gd name="connsiteY1" fmla="*/ 10017 h 49415"/>
                <a:gd name="connsiteX2" fmla="*/ 6476 w 32921"/>
                <a:gd name="connsiteY2" fmla="*/ 24727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7 h 49415"/>
                <a:gd name="connsiteX7" fmla="*/ 23957 w 32921"/>
                <a:gd name="connsiteY7" fmla="*/ 10017 h 49415"/>
                <a:gd name="connsiteX8" fmla="*/ 16460 w 32921"/>
                <a:gd name="connsiteY8" fmla="*/ 5111 h 49415"/>
                <a:gd name="connsiteX9" fmla="*/ 16460 w 32921"/>
                <a:gd name="connsiteY9" fmla="*/ 0 h 49415"/>
                <a:gd name="connsiteX10" fmla="*/ 28678 w 32921"/>
                <a:gd name="connsiteY10" fmla="*/ 6355 h 49415"/>
                <a:gd name="connsiteX11" fmla="*/ 32921 w 32921"/>
                <a:gd name="connsiteY11" fmla="*/ 24727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7 h 49415"/>
                <a:gd name="connsiteX16" fmla="*/ 4211 w 32921"/>
                <a:gd name="connsiteY16" fmla="*/ 6355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11"/>
                  </a:moveTo>
                  <a:cubicBezTo>
                    <a:pt x="13143" y="5111"/>
                    <a:pt x="10644" y="6749"/>
                    <a:pt x="8964" y="10017"/>
                  </a:cubicBezTo>
                  <a:cubicBezTo>
                    <a:pt x="7305" y="13269"/>
                    <a:pt x="6476" y="18175"/>
                    <a:pt x="6476" y="24727"/>
                  </a:cubicBezTo>
                  <a:cubicBezTo>
                    <a:pt x="6476" y="31256"/>
                    <a:pt x="7305" y="36162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62"/>
                    <a:pt x="26477" y="31256"/>
                    <a:pt x="26477" y="24727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9"/>
                    <a:pt x="19799" y="5111"/>
                    <a:pt x="16460" y="5111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55"/>
                  </a:cubicBezTo>
                  <a:cubicBezTo>
                    <a:pt x="31507" y="10568"/>
                    <a:pt x="32921" y="16687"/>
                    <a:pt x="32921" y="24727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7"/>
                  </a:cubicBezTo>
                  <a:cubicBezTo>
                    <a:pt x="0" y="16687"/>
                    <a:pt x="1403" y="10568"/>
                    <a:pt x="4211" y="6355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ADFF0582-7F16-0F51-A25E-0AAA38892B58}"/>
                </a:ext>
              </a:extLst>
            </p:cNvPr>
            <p:cNvSpPr/>
            <p:nvPr/>
          </p:nvSpPr>
          <p:spPr>
            <a:xfrm>
              <a:off x="7272649" y="2118307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72E36BF-474B-85B8-C5A3-02D5D5576D80}"/>
                </a:ext>
              </a:extLst>
            </p:cNvPr>
            <p:cNvSpPr/>
            <p:nvPr/>
          </p:nvSpPr>
          <p:spPr>
            <a:xfrm>
              <a:off x="7324775" y="2093013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0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6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0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6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2D5DC8D3-841F-674B-3578-E919E1CB1098}"/>
                </a:ext>
              </a:extLst>
            </p:cNvPr>
            <p:cNvSpPr/>
            <p:nvPr/>
          </p:nvSpPr>
          <p:spPr>
            <a:xfrm>
              <a:off x="7369022" y="2133396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5C7F564-C49A-C39F-A32E-E3CEF9F5C078}"/>
                </a:ext>
              </a:extLst>
            </p:cNvPr>
            <p:cNvSpPr/>
            <p:nvPr/>
          </p:nvSpPr>
          <p:spPr>
            <a:xfrm>
              <a:off x="7387843" y="2093874"/>
              <a:ext cx="30816" cy="48554"/>
            </a:xfrm>
            <a:custGeom>
              <a:avLst/>
              <a:gdLst>
                <a:gd name="connsiteX0" fmla="*/ 2010 w 30816"/>
                <a:gd name="connsiteY0" fmla="*/ 0 h 48554"/>
                <a:gd name="connsiteX1" fmla="*/ 27307 w 30816"/>
                <a:gd name="connsiteY1" fmla="*/ 0 h 48554"/>
                <a:gd name="connsiteX2" fmla="*/ 27307 w 30816"/>
                <a:gd name="connsiteY2" fmla="*/ 5423 h 48554"/>
                <a:gd name="connsiteX3" fmla="*/ 7911 w 30816"/>
                <a:gd name="connsiteY3" fmla="*/ 5423 h 48554"/>
                <a:gd name="connsiteX4" fmla="*/ 7911 w 30816"/>
                <a:gd name="connsiteY4" fmla="*/ 17101 h 48554"/>
                <a:gd name="connsiteX5" fmla="*/ 10719 w 30816"/>
                <a:gd name="connsiteY5" fmla="*/ 16400 h 48554"/>
                <a:gd name="connsiteX6" fmla="*/ 13526 w 30816"/>
                <a:gd name="connsiteY6" fmla="*/ 16141 h 48554"/>
                <a:gd name="connsiteX7" fmla="*/ 26159 w 30816"/>
                <a:gd name="connsiteY7" fmla="*/ 20511 h 48554"/>
                <a:gd name="connsiteX8" fmla="*/ 30816 w 30816"/>
                <a:gd name="connsiteY8" fmla="*/ 32347 h 48554"/>
                <a:gd name="connsiteX9" fmla="*/ 26032 w 30816"/>
                <a:gd name="connsiteY9" fmla="*/ 44309 h 48554"/>
                <a:gd name="connsiteX10" fmla="*/ 12537 w 30816"/>
                <a:gd name="connsiteY10" fmla="*/ 48554 h 48554"/>
                <a:gd name="connsiteX11" fmla="*/ 6413 w 30816"/>
                <a:gd name="connsiteY11" fmla="*/ 48042 h 48554"/>
                <a:gd name="connsiteX12" fmla="*/ 0 w 30816"/>
                <a:gd name="connsiteY12" fmla="*/ 46514 h 48554"/>
                <a:gd name="connsiteX13" fmla="*/ 0 w 30816"/>
                <a:gd name="connsiteY13" fmla="*/ 40033 h 48554"/>
                <a:gd name="connsiteX14" fmla="*/ 5934 w 30816"/>
                <a:gd name="connsiteY14" fmla="*/ 42364 h 48554"/>
                <a:gd name="connsiteX15" fmla="*/ 12409 w 30816"/>
                <a:gd name="connsiteY15" fmla="*/ 43128 h 48554"/>
                <a:gd name="connsiteX16" fmla="*/ 21151 w 30816"/>
                <a:gd name="connsiteY16" fmla="*/ 40230 h 48554"/>
                <a:gd name="connsiteX17" fmla="*/ 24372 w 30816"/>
                <a:gd name="connsiteY17" fmla="*/ 32347 h 48554"/>
                <a:gd name="connsiteX18" fmla="*/ 21151 w 30816"/>
                <a:gd name="connsiteY18" fmla="*/ 24464 h 48554"/>
                <a:gd name="connsiteX19" fmla="*/ 12409 w 30816"/>
                <a:gd name="connsiteY19" fmla="*/ 21566 h 48554"/>
                <a:gd name="connsiteX20" fmla="*/ 7242 w 30816"/>
                <a:gd name="connsiteY20" fmla="*/ 22141 h 48554"/>
                <a:gd name="connsiteX21" fmla="*/ 2010 w 30816"/>
                <a:gd name="connsiteY21" fmla="*/ 23929 h 48554"/>
                <a:gd name="connsiteX22" fmla="*/ 2010 w 30816"/>
                <a:gd name="connsiteY22" fmla="*/ 0 h 4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4">
                  <a:moveTo>
                    <a:pt x="2010" y="0"/>
                  </a:moveTo>
                  <a:lnTo>
                    <a:pt x="27307" y="0"/>
                  </a:lnTo>
                  <a:lnTo>
                    <a:pt x="27307" y="5423"/>
                  </a:lnTo>
                  <a:lnTo>
                    <a:pt x="7911" y="5423"/>
                  </a:lnTo>
                  <a:lnTo>
                    <a:pt x="7911" y="17101"/>
                  </a:lnTo>
                  <a:cubicBezTo>
                    <a:pt x="8848" y="16778"/>
                    <a:pt x="9783" y="16550"/>
                    <a:pt x="10719" y="16400"/>
                  </a:cubicBezTo>
                  <a:cubicBezTo>
                    <a:pt x="11655" y="16227"/>
                    <a:pt x="12591" y="16141"/>
                    <a:pt x="13526" y="16141"/>
                  </a:cubicBezTo>
                  <a:cubicBezTo>
                    <a:pt x="18843" y="16141"/>
                    <a:pt x="23054" y="17597"/>
                    <a:pt x="26159" y="20511"/>
                  </a:cubicBezTo>
                  <a:cubicBezTo>
                    <a:pt x="29264" y="23425"/>
                    <a:pt x="30816" y="27370"/>
                    <a:pt x="30816" y="32347"/>
                  </a:cubicBezTo>
                  <a:cubicBezTo>
                    <a:pt x="30816" y="37474"/>
                    <a:pt x="29222" y="41459"/>
                    <a:pt x="26032" y="44309"/>
                  </a:cubicBezTo>
                  <a:cubicBezTo>
                    <a:pt x="22841" y="47137"/>
                    <a:pt x="18343" y="48554"/>
                    <a:pt x="12537" y="48554"/>
                  </a:cubicBezTo>
                  <a:cubicBezTo>
                    <a:pt x="10538" y="48554"/>
                    <a:pt x="8496" y="48381"/>
                    <a:pt x="6413" y="48042"/>
                  </a:cubicBezTo>
                  <a:cubicBezTo>
                    <a:pt x="4349" y="47704"/>
                    <a:pt x="2212" y="47192"/>
                    <a:pt x="0" y="46514"/>
                  </a:cubicBezTo>
                  <a:lnTo>
                    <a:pt x="0" y="40033"/>
                  </a:lnTo>
                  <a:cubicBezTo>
                    <a:pt x="1914" y="41081"/>
                    <a:pt x="3892" y="41852"/>
                    <a:pt x="5934" y="42364"/>
                  </a:cubicBezTo>
                  <a:cubicBezTo>
                    <a:pt x="7976" y="42876"/>
                    <a:pt x="10134" y="43128"/>
                    <a:pt x="12409" y="43128"/>
                  </a:cubicBezTo>
                  <a:cubicBezTo>
                    <a:pt x="16089" y="43128"/>
                    <a:pt x="19002" y="42160"/>
                    <a:pt x="21151" y="40230"/>
                  </a:cubicBezTo>
                  <a:cubicBezTo>
                    <a:pt x="23298" y="38293"/>
                    <a:pt x="24372" y="35663"/>
                    <a:pt x="24372" y="32347"/>
                  </a:cubicBezTo>
                  <a:cubicBezTo>
                    <a:pt x="24372" y="29032"/>
                    <a:pt x="23298" y="26402"/>
                    <a:pt x="21151" y="24464"/>
                  </a:cubicBezTo>
                  <a:cubicBezTo>
                    <a:pt x="19002" y="22535"/>
                    <a:pt x="16089" y="21566"/>
                    <a:pt x="12409" y="21566"/>
                  </a:cubicBezTo>
                  <a:cubicBezTo>
                    <a:pt x="10687" y="21566"/>
                    <a:pt x="8964" y="21755"/>
                    <a:pt x="7242" y="22141"/>
                  </a:cubicBezTo>
                  <a:cubicBezTo>
                    <a:pt x="5540" y="22527"/>
                    <a:pt x="3797" y="23118"/>
                    <a:pt x="2010" y="23929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E891246-7FA0-BB6D-2A04-C2EA3D6BF89B}"/>
                </a:ext>
              </a:extLst>
            </p:cNvPr>
            <p:cNvSpPr/>
            <p:nvPr/>
          </p:nvSpPr>
          <p:spPr>
            <a:xfrm>
              <a:off x="7323403" y="1846223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9" y="43098"/>
                  </a:cubicBezTo>
                  <a:cubicBezTo>
                    <a:pt x="25872" y="47309"/>
                    <a:pt x="21799" y="49415"/>
                    <a:pt x="16461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FEB98DA-7107-F09B-5519-021ED7342541}"/>
                </a:ext>
              </a:extLst>
            </p:cNvPr>
            <p:cNvSpPr/>
            <p:nvPr/>
          </p:nvSpPr>
          <p:spPr>
            <a:xfrm>
              <a:off x="7367650" y="1886609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674FC0B-D516-78A0-9F70-B612E24F9914}"/>
                </a:ext>
              </a:extLst>
            </p:cNvPr>
            <p:cNvSpPr/>
            <p:nvPr/>
          </p:nvSpPr>
          <p:spPr>
            <a:xfrm>
              <a:off x="7385738" y="1846223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1C30F15-76EB-5CCB-067E-28BB209715DE}"/>
                </a:ext>
              </a:extLst>
            </p:cNvPr>
            <p:cNvSpPr/>
            <p:nvPr/>
          </p:nvSpPr>
          <p:spPr>
            <a:xfrm>
              <a:off x="7324775" y="1599433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6B4CE97-DA8E-CF12-219E-1000DF92E9B0}"/>
                </a:ext>
              </a:extLst>
            </p:cNvPr>
            <p:cNvSpPr/>
            <p:nvPr/>
          </p:nvSpPr>
          <p:spPr>
            <a:xfrm>
              <a:off x="7369022" y="1639819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7F344E68-583F-2C7C-267B-E7A8916F5BE6}"/>
                </a:ext>
              </a:extLst>
            </p:cNvPr>
            <p:cNvSpPr/>
            <p:nvPr/>
          </p:nvSpPr>
          <p:spPr>
            <a:xfrm>
              <a:off x="7387843" y="1600294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40"/>
                  </a:cubicBezTo>
                  <a:cubicBezTo>
                    <a:pt x="5540" y="22523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0099AC04-E5B6-1CFD-697D-1D085CA1FDB3}"/>
                </a:ext>
              </a:extLst>
            </p:cNvPr>
            <p:cNvSpPr/>
            <p:nvPr/>
          </p:nvSpPr>
          <p:spPr>
            <a:xfrm>
              <a:off x="7326275" y="1353504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5E2F8B0-B864-C02C-CC28-A3F4E3FA1F5C}"/>
                </a:ext>
              </a:extLst>
            </p:cNvPr>
            <p:cNvSpPr/>
            <p:nvPr/>
          </p:nvSpPr>
          <p:spPr>
            <a:xfrm>
              <a:off x="7367650" y="1393028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0332066-509B-BC38-F4B8-F31BE1EB91B6}"/>
                </a:ext>
              </a:extLst>
            </p:cNvPr>
            <p:cNvSpPr/>
            <p:nvPr/>
          </p:nvSpPr>
          <p:spPr>
            <a:xfrm>
              <a:off x="7385738" y="1352642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4BB951F-9695-4A38-ADA6-C517E3F79B8C}"/>
                </a:ext>
              </a:extLst>
            </p:cNvPr>
            <p:cNvSpPr/>
            <p:nvPr/>
          </p:nvSpPr>
          <p:spPr>
            <a:xfrm>
              <a:off x="7182530" y="1870296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6A95028-8A2B-BD70-B470-88427F18BD42}"/>
                </a:ext>
              </a:extLst>
            </p:cNvPr>
            <p:cNvSpPr/>
            <p:nvPr/>
          </p:nvSpPr>
          <p:spPr>
            <a:xfrm>
              <a:off x="7202460" y="1841477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3F6D8E6-ED69-947F-A228-070526D00297}"/>
              </a:ext>
            </a:extLst>
          </p:cNvPr>
          <p:cNvGrpSpPr/>
          <p:nvPr/>
        </p:nvGrpSpPr>
        <p:grpSpPr>
          <a:xfrm>
            <a:off x="2175829" y="2313326"/>
            <a:ext cx="28350" cy="493580"/>
            <a:chOff x="8217868" y="1377318"/>
            <a:chExt cx="28350" cy="493580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80979A98-47CD-9C76-341A-EEE13B87332E}"/>
                </a:ext>
              </a:extLst>
            </p:cNvPr>
            <p:cNvSpPr/>
            <p:nvPr/>
          </p:nvSpPr>
          <p:spPr>
            <a:xfrm>
              <a:off x="8232043" y="1377318"/>
              <a:ext cx="787" cy="493580"/>
            </a:xfrm>
            <a:custGeom>
              <a:avLst/>
              <a:gdLst>
                <a:gd name="connsiteX0" fmla="*/ 0 w 787"/>
                <a:gd name="connsiteY0" fmla="*/ 493581 h 493580"/>
                <a:gd name="connsiteX1" fmla="*/ 0 w 787"/>
                <a:gd name="connsiteY1" fmla="*/ 0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493580">
                  <a:moveTo>
                    <a:pt x="0" y="49358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4A91AE9-99E8-6A69-B50C-CFF00C9A2CFC}"/>
                </a:ext>
              </a:extLst>
            </p:cNvPr>
            <p:cNvSpPr/>
            <p:nvPr/>
          </p:nvSpPr>
          <p:spPr>
            <a:xfrm>
              <a:off x="8232043" y="1377318"/>
              <a:ext cx="787" cy="493580"/>
            </a:xfrm>
            <a:custGeom>
              <a:avLst/>
              <a:gdLst>
                <a:gd name="connsiteX0" fmla="*/ 0 w 787"/>
                <a:gd name="connsiteY0" fmla="*/ 0 h 493580"/>
                <a:gd name="connsiteX1" fmla="*/ 0 w 787"/>
                <a:gd name="connsiteY1" fmla="*/ 493581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493580">
                  <a:moveTo>
                    <a:pt x="0" y="0"/>
                  </a:moveTo>
                  <a:lnTo>
                    <a:pt x="0" y="493581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A570851-5BB1-2227-F3DC-7103909C7DE8}"/>
                </a:ext>
              </a:extLst>
            </p:cNvPr>
            <p:cNvSpPr/>
            <p:nvPr/>
          </p:nvSpPr>
          <p:spPr>
            <a:xfrm>
              <a:off x="8217868" y="1377318"/>
              <a:ext cx="28350" cy="28350"/>
            </a:xfrm>
            <a:custGeom>
              <a:avLst/>
              <a:gdLst>
                <a:gd name="connsiteX0" fmla="*/ 0 w 28350"/>
                <a:gd name="connsiteY0" fmla="*/ 28350 h 28350"/>
                <a:gd name="connsiteX1" fmla="*/ 14175 w 28350"/>
                <a:gd name="connsiteY1" fmla="*/ 0 h 28350"/>
                <a:gd name="connsiteX2" fmla="*/ 28350 w 28350"/>
                <a:gd name="connsiteY2" fmla="*/ 28350 h 2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50" h="28350">
                  <a:moveTo>
                    <a:pt x="0" y="28350"/>
                  </a:moveTo>
                  <a:lnTo>
                    <a:pt x="14175" y="0"/>
                  </a:lnTo>
                  <a:lnTo>
                    <a:pt x="28350" y="2835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4EF94DB-5C8B-3F57-301C-0808F3EDDCE3}"/>
              </a:ext>
            </a:extLst>
          </p:cNvPr>
          <p:cNvGrpSpPr/>
          <p:nvPr/>
        </p:nvGrpSpPr>
        <p:grpSpPr>
          <a:xfrm>
            <a:off x="2190004" y="2800114"/>
            <a:ext cx="493518" cy="28346"/>
            <a:chOff x="8232043" y="1864106"/>
            <a:chExt cx="493518" cy="28346"/>
          </a:xfrm>
        </p:grpSpPr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50820E6-4529-3014-D597-114E4B5E0006}"/>
                </a:ext>
              </a:extLst>
            </p:cNvPr>
            <p:cNvSpPr/>
            <p:nvPr/>
          </p:nvSpPr>
          <p:spPr>
            <a:xfrm>
              <a:off x="8232043" y="1870898"/>
              <a:ext cx="493518" cy="7830"/>
            </a:xfrm>
            <a:custGeom>
              <a:avLst/>
              <a:gdLst>
                <a:gd name="connsiteX0" fmla="*/ 0 w 493518"/>
                <a:gd name="connsiteY0" fmla="*/ 0 h 7830"/>
                <a:gd name="connsiteX1" fmla="*/ 493518 w 493518"/>
                <a:gd name="connsiteY1" fmla="*/ 7831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18" h="7830">
                  <a:moveTo>
                    <a:pt x="0" y="0"/>
                  </a:moveTo>
                  <a:lnTo>
                    <a:pt x="493518" y="783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E19EFB70-00A0-64DE-6A08-45DE353BE2D3}"/>
                </a:ext>
              </a:extLst>
            </p:cNvPr>
            <p:cNvSpPr/>
            <p:nvPr/>
          </p:nvSpPr>
          <p:spPr>
            <a:xfrm>
              <a:off x="8696991" y="1864106"/>
              <a:ext cx="28570" cy="28346"/>
            </a:xfrm>
            <a:custGeom>
              <a:avLst/>
              <a:gdLst>
                <a:gd name="connsiteX0" fmla="*/ 449 w 28570"/>
                <a:gd name="connsiteY0" fmla="*/ 0 h 28346"/>
                <a:gd name="connsiteX1" fmla="*/ 28570 w 28570"/>
                <a:gd name="connsiteY1" fmla="*/ 14623 h 28346"/>
                <a:gd name="connsiteX2" fmla="*/ 0 w 28570"/>
                <a:gd name="connsiteY2" fmla="*/ 28347 h 2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0" h="28346">
                  <a:moveTo>
                    <a:pt x="449" y="0"/>
                  </a:moveTo>
                  <a:lnTo>
                    <a:pt x="28570" y="14623"/>
                  </a:lnTo>
                  <a:lnTo>
                    <a:pt x="0" y="28347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C71E82D-81DE-6C27-94EF-041A9B97C0C7}"/>
                </a:ext>
              </a:extLst>
            </p:cNvPr>
            <p:cNvSpPr/>
            <p:nvPr/>
          </p:nvSpPr>
          <p:spPr>
            <a:xfrm>
              <a:off x="8232043" y="1870898"/>
              <a:ext cx="493518" cy="7830"/>
            </a:xfrm>
            <a:custGeom>
              <a:avLst/>
              <a:gdLst>
                <a:gd name="connsiteX0" fmla="*/ 493518 w 493518"/>
                <a:gd name="connsiteY0" fmla="*/ 7831 h 7830"/>
                <a:gd name="connsiteX1" fmla="*/ 0 w 493518"/>
                <a:gd name="connsiteY1" fmla="*/ 0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18" h="7830">
                  <a:moveTo>
                    <a:pt x="493518" y="783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22AFC6D-A003-5AB2-8A0E-305233872868}"/>
                  </a:ext>
                </a:extLst>
              </p:cNvPr>
              <p:cNvSpPr txBox="1"/>
              <p:nvPr/>
            </p:nvSpPr>
            <p:spPr bwMode="gray">
              <a:xfrm>
                <a:off x="4716427" y="3510762"/>
                <a:ext cx="1721274" cy="289098"/>
              </a:xfrm>
              <a:prstGeom prst="down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sz="800" b="1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22AFC6D-A003-5AB2-8A0E-305233872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16427" y="3510762"/>
                <a:ext cx="1721274" cy="289098"/>
              </a:xfrm>
              <a:prstGeom prst="downArrow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73191B80-8DE7-8E4E-819D-569B15C749C8}"/>
              </a:ext>
            </a:extLst>
          </p:cNvPr>
          <p:cNvGrpSpPr/>
          <p:nvPr/>
        </p:nvGrpSpPr>
        <p:grpSpPr>
          <a:xfrm>
            <a:off x="4608376" y="2250762"/>
            <a:ext cx="1890000" cy="1260000"/>
            <a:chOff x="7202770" y="3384082"/>
            <a:chExt cx="1890000" cy="1260000"/>
          </a:xfrm>
        </p:grpSpPr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520F5EF-BBEA-FDFF-C9C5-901F4770B50D}"/>
                </a:ext>
              </a:extLst>
            </p:cNvPr>
            <p:cNvSpPr/>
            <p:nvPr/>
          </p:nvSpPr>
          <p:spPr>
            <a:xfrm>
              <a:off x="7202770" y="3384082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626AB812-2537-1D43-5CA8-D98C525663DF}"/>
                </a:ext>
              </a:extLst>
            </p:cNvPr>
            <p:cNvSpPr/>
            <p:nvPr/>
          </p:nvSpPr>
          <p:spPr>
            <a:xfrm>
              <a:off x="7485491" y="3421286"/>
              <a:ext cx="1570076" cy="1046127"/>
            </a:xfrm>
            <a:custGeom>
              <a:avLst/>
              <a:gdLst>
                <a:gd name="connsiteX0" fmla="*/ 0 w 1570076"/>
                <a:gd name="connsiteY0" fmla="*/ 1046128 h 1046127"/>
                <a:gd name="connsiteX1" fmla="*/ 1570077 w 1570076"/>
                <a:gd name="connsiteY1" fmla="*/ 1046128 h 1046127"/>
                <a:gd name="connsiteX2" fmla="*/ 1570077 w 1570076"/>
                <a:gd name="connsiteY2" fmla="*/ 0 h 1046127"/>
                <a:gd name="connsiteX3" fmla="*/ 0 w 1570076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76" h="1046127">
                  <a:moveTo>
                    <a:pt x="0" y="1046128"/>
                  </a:moveTo>
                  <a:lnTo>
                    <a:pt x="1570077" y="1046128"/>
                  </a:lnTo>
                  <a:lnTo>
                    <a:pt x="1570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24941E2A-5E56-DC43-8D05-AC79A0EEC6AB}"/>
                </a:ext>
              </a:extLst>
            </p:cNvPr>
            <p:cNvSpPr/>
            <p:nvPr/>
          </p:nvSpPr>
          <p:spPr>
            <a:xfrm>
              <a:off x="7530245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B3B95979-F632-F332-BD99-1B02325FDF1F}"/>
                </a:ext>
              </a:extLst>
            </p:cNvPr>
            <p:cNvSpPr/>
            <p:nvPr/>
          </p:nvSpPr>
          <p:spPr>
            <a:xfrm>
              <a:off x="7777036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194C8C26-BE98-7079-97A7-5A1E6EA87F8E}"/>
                </a:ext>
              </a:extLst>
            </p:cNvPr>
            <p:cNvSpPr/>
            <p:nvPr/>
          </p:nvSpPr>
          <p:spPr>
            <a:xfrm>
              <a:off x="8023825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4501217E-05F0-6141-C0F7-205ADA09735A}"/>
                </a:ext>
              </a:extLst>
            </p:cNvPr>
            <p:cNvSpPr/>
            <p:nvPr/>
          </p:nvSpPr>
          <p:spPr>
            <a:xfrm>
              <a:off x="8270620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EFF3CDFF-0879-C4D7-9E84-798B2C68DDD2}"/>
                </a:ext>
              </a:extLst>
            </p:cNvPr>
            <p:cNvSpPr/>
            <p:nvPr/>
          </p:nvSpPr>
          <p:spPr>
            <a:xfrm>
              <a:off x="8517406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59A82E9-3FED-B4F7-22FF-C1AE708C201E}"/>
                </a:ext>
              </a:extLst>
            </p:cNvPr>
            <p:cNvSpPr/>
            <p:nvPr/>
          </p:nvSpPr>
          <p:spPr>
            <a:xfrm>
              <a:off x="8764193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3C83000-8E6B-FE52-DC45-1D30B3606913}"/>
                </a:ext>
              </a:extLst>
            </p:cNvPr>
            <p:cNvSpPr/>
            <p:nvPr/>
          </p:nvSpPr>
          <p:spPr>
            <a:xfrm>
              <a:off x="9010988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6AF75FA-A8DD-6438-86FA-DED7588FDDE1}"/>
                </a:ext>
              </a:extLst>
            </p:cNvPr>
            <p:cNvSpPr/>
            <p:nvPr/>
          </p:nvSpPr>
          <p:spPr>
            <a:xfrm>
              <a:off x="7485491" y="446741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59B98B2F-3162-1A92-300F-4226420434E1}"/>
                </a:ext>
              </a:extLst>
            </p:cNvPr>
            <p:cNvSpPr/>
            <p:nvPr/>
          </p:nvSpPr>
          <p:spPr>
            <a:xfrm>
              <a:off x="7530245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2DDC40FE-4FF1-9EC1-5974-4DE8E9F1BEF1}"/>
                </a:ext>
              </a:extLst>
            </p:cNvPr>
            <p:cNvSpPr/>
            <p:nvPr/>
          </p:nvSpPr>
          <p:spPr>
            <a:xfrm>
              <a:off x="7777036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9F1B915E-AEF8-C1EA-77B6-C1809456AA9E}"/>
                </a:ext>
              </a:extLst>
            </p:cNvPr>
            <p:cNvSpPr/>
            <p:nvPr/>
          </p:nvSpPr>
          <p:spPr>
            <a:xfrm>
              <a:off x="8023825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00CAFAA2-8A34-6220-B62C-1B333D29D76F}"/>
                </a:ext>
              </a:extLst>
            </p:cNvPr>
            <p:cNvSpPr/>
            <p:nvPr/>
          </p:nvSpPr>
          <p:spPr>
            <a:xfrm>
              <a:off x="8270620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A4A46262-5809-D31C-EABA-46180636FFB3}"/>
                </a:ext>
              </a:extLst>
            </p:cNvPr>
            <p:cNvSpPr/>
            <p:nvPr/>
          </p:nvSpPr>
          <p:spPr>
            <a:xfrm>
              <a:off x="8517406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2419907A-71F7-EBC3-1F43-6FEE4E189797}"/>
                </a:ext>
              </a:extLst>
            </p:cNvPr>
            <p:cNvSpPr/>
            <p:nvPr/>
          </p:nvSpPr>
          <p:spPr>
            <a:xfrm>
              <a:off x="8764193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6F558297-30F1-88B1-7C34-9733D86A36D7}"/>
                </a:ext>
              </a:extLst>
            </p:cNvPr>
            <p:cNvSpPr/>
            <p:nvPr/>
          </p:nvSpPr>
          <p:spPr>
            <a:xfrm>
              <a:off x="9010988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697ABA87-8F43-E50A-A8BC-78D2530381D1}"/>
                </a:ext>
              </a:extLst>
            </p:cNvPr>
            <p:cNvSpPr/>
            <p:nvPr/>
          </p:nvSpPr>
          <p:spPr>
            <a:xfrm>
              <a:off x="7457240" y="4518877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AF669068-849C-0F71-5F07-2EE5369715EC}"/>
                </a:ext>
              </a:extLst>
            </p:cNvPr>
            <p:cNvSpPr/>
            <p:nvPr/>
          </p:nvSpPr>
          <p:spPr>
            <a:xfrm>
              <a:off x="7512237" y="4494441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74F19BF4-1FA3-D8B0-635D-F9DE83B3D6EC}"/>
                </a:ext>
              </a:extLst>
            </p:cNvPr>
            <p:cNvSpPr/>
            <p:nvPr/>
          </p:nvSpPr>
          <p:spPr>
            <a:xfrm>
              <a:off x="7553613" y="453396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749374A-21C7-62F4-F159-5B5C3BAC6B3B}"/>
                </a:ext>
              </a:extLst>
            </p:cNvPr>
            <p:cNvSpPr/>
            <p:nvPr/>
          </p:nvSpPr>
          <p:spPr>
            <a:xfrm>
              <a:off x="7572434" y="4494441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9 w 30816"/>
                <a:gd name="connsiteY7" fmla="*/ 20514 h 48549"/>
                <a:gd name="connsiteX8" fmla="*/ 30816 w 30816"/>
                <a:gd name="connsiteY8" fmla="*/ 32351 h 48549"/>
                <a:gd name="connsiteX9" fmla="*/ 26032 w 30816"/>
                <a:gd name="connsiteY9" fmla="*/ 44313 h 48549"/>
                <a:gd name="connsiteX10" fmla="*/ 12537 w 30816"/>
                <a:gd name="connsiteY10" fmla="*/ 48549 h 48549"/>
                <a:gd name="connsiteX11" fmla="*/ 6413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1 w 30816"/>
                <a:gd name="connsiteY16" fmla="*/ 40226 h 48549"/>
                <a:gd name="connsiteX17" fmla="*/ 24372 w 30816"/>
                <a:gd name="connsiteY17" fmla="*/ 32351 h 48549"/>
                <a:gd name="connsiteX18" fmla="*/ 21151 w 30816"/>
                <a:gd name="connsiteY18" fmla="*/ 24468 h 48549"/>
                <a:gd name="connsiteX19" fmla="*/ 12409 w 30816"/>
                <a:gd name="connsiteY19" fmla="*/ 21562 h 48549"/>
                <a:gd name="connsiteX20" fmla="*/ 7242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5" y="16230"/>
                    <a:pt x="12591" y="16144"/>
                    <a:pt x="13526" y="16144"/>
                  </a:cubicBezTo>
                  <a:cubicBezTo>
                    <a:pt x="18843" y="16144"/>
                    <a:pt x="23054" y="17601"/>
                    <a:pt x="26159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2" y="41462"/>
                    <a:pt x="26032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3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6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1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1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2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75D2693C-2D70-7532-0569-B99DACE8C577}"/>
                </a:ext>
              </a:extLst>
            </p:cNvPr>
            <p:cNvSpPr/>
            <p:nvPr/>
          </p:nvSpPr>
          <p:spPr>
            <a:xfrm>
              <a:off x="7703345" y="4518877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5BBEC98C-5253-3B5C-4AC6-1370959E39C4}"/>
                </a:ext>
              </a:extLst>
            </p:cNvPr>
            <p:cNvSpPr/>
            <p:nvPr/>
          </p:nvSpPr>
          <p:spPr>
            <a:xfrm>
              <a:off x="7758341" y="4494441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DA0CD29-D250-D6A9-E989-F6C2DD12EFC4}"/>
                </a:ext>
              </a:extLst>
            </p:cNvPr>
            <p:cNvSpPr/>
            <p:nvPr/>
          </p:nvSpPr>
          <p:spPr>
            <a:xfrm>
              <a:off x="7799717" y="4533965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3D451A49-7065-6B8A-3BAC-F41478FBE686}"/>
                </a:ext>
              </a:extLst>
            </p:cNvPr>
            <p:cNvSpPr/>
            <p:nvPr/>
          </p:nvSpPr>
          <p:spPr>
            <a:xfrm>
              <a:off x="7817805" y="4493582"/>
              <a:ext cx="32921" cy="49407"/>
            </a:xfrm>
            <a:custGeom>
              <a:avLst/>
              <a:gdLst>
                <a:gd name="connsiteX0" fmla="*/ 16461 w 32921"/>
                <a:gd name="connsiteY0" fmla="*/ 5103 h 49407"/>
                <a:gd name="connsiteX1" fmla="*/ 8964 w 32921"/>
                <a:gd name="connsiteY1" fmla="*/ 10017 h 49407"/>
                <a:gd name="connsiteX2" fmla="*/ 6476 w 32921"/>
                <a:gd name="connsiteY2" fmla="*/ 24720 h 49407"/>
                <a:gd name="connsiteX3" fmla="*/ 8964 w 32921"/>
                <a:gd name="connsiteY3" fmla="*/ 39430 h 49407"/>
                <a:gd name="connsiteX4" fmla="*/ 16461 w 32921"/>
                <a:gd name="connsiteY4" fmla="*/ 44305 h 49407"/>
                <a:gd name="connsiteX5" fmla="*/ 23957 w 32921"/>
                <a:gd name="connsiteY5" fmla="*/ 39430 h 49407"/>
                <a:gd name="connsiteX6" fmla="*/ 26478 w 32921"/>
                <a:gd name="connsiteY6" fmla="*/ 24720 h 49407"/>
                <a:gd name="connsiteX7" fmla="*/ 23957 w 32921"/>
                <a:gd name="connsiteY7" fmla="*/ 10017 h 49407"/>
                <a:gd name="connsiteX8" fmla="*/ 16461 w 32921"/>
                <a:gd name="connsiteY8" fmla="*/ 5103 h 49407"/>
                <a:gd name="connsiteX9" fmla="*/ 16461 w 32921"/>
                <a:gd name="connsiteY9" fmla="*/ 0 h 49407"/>
                <a:gd name="connsiteX10" fmla="*/ 28679 w 32921"/>
                <a:gd name="connsiteY10" fmla="*/ 6347 h 49407"/>
                <a:gd name="connsiteX11" fmla="*/ 32921 w 32921"/>
                <a:gd name="connsiteY11" fmla="*/ 24720 h 49407"/>
                <a:gd name="connsiteX12" fmla="*/ 28679 w 32921"/>
                <a:gd name="connsiteY12" fmla="*/ 43092 h 49407"/>
                <a:gd name="connsiteX13" fmla="*/ 16461 w 32921"/>
                <a:gd name="connsiteY13" fmla="*/ 49408 h 49407"/>
                <a:gd name="connsiteX14" fmla="*/ 4211 w 32921"/>
                <a:gd name="connsiteY14" fmla="*/ 43092 h 49407"/>
                <a:gd name="connsiteX15" fmla="*/ 0 w 32921"/>
                <a:gd name="connsiteY15" fmla="*/ 24720 h 49407"/>
                <a:gd name="connsiteX16" fmla="*/ 4211 w 32921"/>
                <a:gd name="connsiteY16" fmla="*/ 6347 h 49407"/>
                <a:gd name="connsiteX17" fmla="*/ 16461 w 32921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07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68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7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7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1" y="43092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53FED6B2-4F5E-DB69-6122-FC7EE9F873FE}"/>
                </a:ext>
              </a:extLst>
            </p:cNvPr>
            <p:cNvSpPr/>
            <p:nvPr/>
          </p:nvSpPr>
          <p:spPr>
            <a:xfrm>
              <a:off x="7950820" y="4518877"/>
              <a:ext cx="40898" cy="5425"/>
            </a:xfrm>
            <a:custGeom>
              <a:avLst/>
              <a:gdLst>
                <a:gd name="connsiteX0" fmla="*/ 0 w 40898"/>
                <a:gd name="connsiteY0" fmla="*/ 0 h 5425"/>
                <a:gd name="connsiteX1" fmla="*/ 40898 w 40898"/>
                <a:gd name="connsiteY1" fmla="*/ 0 h 5425"/>
                <a:gd name="connsiteX2" fmla="*/ 40898 w 40898"/>
                <a:gd name="connsiteY2" fmla="*/ 5426 h 5425"/>
                <a:gd name="connsiteX3" fmla="*/ 0 w 40898"/>
                <a:gd name="connsiteY3" fmla="*/ 5426 h 5425"/>
                <a:gd name="connsiteX4" fmla="*/ 0 w 40898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8" h="5425">
                  <a:moveTo>
                    <a:pt x="0" y="0"/>
                  </a:moveTo>
                  <a:lnTo>
                    <a:pt x="40898" y="0"/>
                  </a:lnTo>
                  <a:lnTo>
                    <a:pt x="40898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BDB8405C-32A7-12B3-928D-B9B7B0366CB0}"/>
                </a:ext>
              </a:extLst>
            </p:cNvPr>
            <p:cNvSpPr/>
            <p:nvPr/>
          </p:nvSpPr>
          <p:spPr>
            <a:xfrm>
              <a:off x="8002948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8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8" y="16679"/>
                    <a:pt x="32918" y="24720"/>
                  </a:cubicBezTo>
                  <a:cubicBezTo>
                    <a:pt x="32918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B008549E-5164-1172-8CF4-F9020074C4D2}"/>
                </a:ext>
              </a:extLst>
            </p:cNvPr>
            <p:cNvSpPr/>
            <p:nvPr/>
          </p:nvSpPr>
          <p:spPr>
            <a:xfrm>
              <a:off x="8047190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D70CD06B-62AF-3670-1ED3-CAC56A89BDA0}"/>
                </a:ext>
              </a:extLst>
            </p:cNvPr>
            <p:cNvSpPr/>
            <p:nvPr/>
          </p:nvSpPr>
          <p:spPr>
            <a:xfrm>
              <a:off x="8066011" y="4494441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0 w 30822"/>
                <a:gd name="connsiteY1" fmla="*/ 0 h 48549"/>
                <a:gd name="connsiteX2" fmla="*/ 27310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2BDDD710-C866-BFAE-7E36-3D21CF679F2F}"/>
                </a:ext>
              </a:extLst>
            </p:cNvPr>
            <p:cNvSpPr/>
            <p:nvPr/>
          </p:nvSpPr>
          <p:spPr>
            <a:xfrm>
              <a:off x="8222992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7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7" y="16679"/>
                    <a:pt x="32917" y="24720"/>
                  </a:cubicBezTo>
                  <a:cubicBezTo>
                    <a:pt x="32917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580087A4-0117-E688-4EE0-3F6A2776176F}"/>
                </a:ext>
              </a:extLst>
            </p:cNvPr>
            <p:cNvSpPr/>
            <p:nvPr/>
          </p:nvSpPr>
          <p:spPr>
            <a:xfrm>
              <a:off x="8267233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1368EFB-7EFE-B6BC-1766-E350F768EF4D}"/>
                </a:ext>
              </a:extLst>
            </p:cNvPr>
            <p:cNvSpPr/>
            <p:nvPr/>
          </p:nvSpPr>
          <p:spPr>
            <a:xfrm>
              <a:off x="8285322" y="4493582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B7A0B89-D8E8-A3ED-0993-0C9C91C1B789}"/>
                </a:ext>
              </a:extLst>
            </p:cNvPr>
            <p:cNvSpPr/>
            <p:nvPr/>
          </p:nvSpPr>
          <p:spPr>
            <a:xfrm>
              <a:off x="8470463" y="4493582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7914DB36-F557-B19E-968E-FBFFDC0119F3}"/>
                </a:ext>
              </a:extLst>
            </p:cNvPr>
            <p:cNvSpPr/>
            <p:nvPr/>
          </p:nvSpPr>
          <p:spPr>
            <a:xfrm>
              <a:off x="8514713" y="4533965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D1D9E52-59AA-ED98-52A6-DDE582022CBA}"/>
                </a:ext>
              </a:extLst>
            </p:cNvPr>
            <p:cNvSpPr/>
            <p:nvPr/>
          </p:nvSpPr>
          <p:spPr>
            <a:xfrm>
              <a:off x="8533534" y="4494441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53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44 w 30814"/>
                <a:gd name="connsiteY16" fmla="*/ 40226 h 48549"/>
                <a:gd name="connsiteX17" fmla="*/ 24373 w 30814"/>
                <a:gd name="connsiteY17" fmla="*/ 32351 h 48549"/>
                <a:gd name="connsiteX18" fmla="*/ 21144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53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8994" y="42163"/>
                    <a:pt x="21144" y="40226"/>
                  </a:cubicBezTo>
                  <a:cubicBezTo>
                    <a:pt x="23294" y="38296"/>
                    <a:pt x="24373" y="35666"/>
                    <a:pt x="24373" y="32351"/>
                  </a:cubicBezTo>
                  <a:cubicBezTo>
                    <a:pt x="24373" y="29035"/>
                    <a:pt x="23294" y="26405"/>
                    <a:pt x="21144" y="24468"/>
                  </a:cubicBezTo>
                  <a:cubicBezTo>
                    <a:pt x="18994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523D57F-6C4B-C759-B126-76A9C0876F6A}"/>
                </a:ext>
              </a:extLst>
            </p:cNvPr>
            <p:cNvSpPr/>
            <p:nvPr/>
          </p:nvSpPr>
          <p:spPr>
            <a:xfrm>
              <a:off x="8718006" y="4494441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431F4E3A-313A-D98D-9B67-DC6087B848A6}"/>
                </a:ext>
              </a:extLst>
            </p:cNvPr>
            <p:cNvSpPr/>
            <p:nvPr/>
          </p:nvSpPr>
          <p:spPr>
            <a:xfrm>
              <a:off x="8759381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E3EA7023-4D7E-D4DA-CDE3-3DFA285645A5}"/>
                </a:ext>
              </a:extLst>
            </p:cNvPr>
            <p:cNvSpPr/>
            <p:nvPr/>
          </p:nvSpPr>
          <p:spPr>
            <a:xfrm>
              <a:off x="8777470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EBF800E7-0172-3FC4-24BF-BDC8F3BF9C36}"/>
                </a:ext>
              </a:extLst>
            </p:cNvPr>
            <p:cNvSpPr/>
            <p:nvPr/>
          </p:nvSpPr>
          <p:spPr>
            <a:xfrm>
              <a:off x="8965478" y="4494441"/>
              <a:ext cx="28365" cy="47627"/>
            </a:xfrm>
            <a:custGeom>
              <a:avLst/>
              <a:gdLst>
                <a:gd name="connsiteX0" fmla="*/ 929 w 28365"/>
                <a:gd name="connsiteY0" fmla="*/ 42202 h 47627"/>
                <a:gd name="connsiteX1" fmla="*/ 11458 w 28365"/>
                <a:gd name="connsiteY1" fmla="*/ 42202 h 47627"/>
                <a:gd name="connsiteX2" fmla="*/ 11458 w 28365"/>
                <a:gd name="connsiteY2" fmla="*/ 5867 h 47627"/>
                <a:gd name="connsiteX3" fmla="*/ 0 w 28365"/>
                <a:gd name="connsiteY3" fmla="*/ 8166 h 47627"/>
                <a:gd name="connsiteX4" fmla="*/ 0 w 28365"/>
                <a:gd name="connsiteY4" fmla="*/ 2300 h 47627"/>
                <a:gd name="connsiteX5" fmla="*/ 11387 w 28365"/>
                <a:gd name="connsiteY5" fmla="*/ 0 h 47627"/>
                <a:gd name="connsiteX6" fmla="*/ 17837 w 28365"/>
                <a:gd name="connsiteY6" fmla="*/ 0 h 47627"/>
                <a:gd name="connsiteX7" fmla="*/ 17837 w 28365"/>
                <a:gd name="connsiteY7" fmla="*/ 42202 h 47627"/>
                <a:gd name="connsiteX8" fmla="*/ 28366 w 28365"/>
                <a:gd name="connsiteY8" fmla="*/ 42202 h 47627"/>
                <a:gd name="connsiteX9" fmla="*/ 28366 w 28365"/>
                <a:gd name="connsiteY9" fmla="*/ 47628 h 47627"/>
                <a:gd name="connsiteX10" fmla="*/ 929 w 28365"/>
                <a:gd name="connsiteY10" fmla="*/ 47628 h 47627"/>
                <a:gd name="connsiteX11" fmla="*/ 929 w 28365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5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66" y="42202"/>
                  </a:lnTo>
                  <a:lnTo>
                    <a:pt x="28366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86E45EA7-D971-759F-7B3F-6D4E2A6AA710}"/>
                </a:ext>
              </a:extLst>
            </p:cNvPr>
            <p:cNvSpPr/>
            <p:nvPr/>
          </p:nvSpPr>
          <p:spPr>
            <a:xfrm>
              <a:off x="9006853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04A0ED72-5DC9-963E-53AA-CD34682EEF4A}"/>
                </a:ext>
              </a:extLst>
            </p:cNvPr>
            <p:cNvSpPr/>
            <p:nvPr/>
          </p:nvSpPr>
          <p:spPr>
            <a:xfrm>
              <a:off x="9025675" y="4494441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0 w 30822"/>
                <a:gd name="connsiteY1" fmla="*/ 0 h 48549"/>
                <a:gd name="connsiteX2" fmla="*/ 27310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18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3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62E33711-392F-8105-D055-A608EC8E5980}"/>
                </a:ext>
              </a:extLst>
            </p:cNvPr>
            <p:cNvSpPr/>
            <p:nvPr/>
          </p:nvSpPr>
          <p:spPr>
            <a:xfrm>
              <a:off x="8235190" y="4572128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70420DA5-A6D2-B7F2-1636-006EF2A09EB0}"/>
                </a:ext>
              </a:extLst>
            </p:cNvPr>
            <p:cNvSpPr/>
            <p:nvPr/>
          </p:nvSpPr>
          <p:spPr>
            <a:xfrm>
              <a:off x="8280511" y="4592059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6DFF1EAE-5E4B-EED7-DBE9-3D1528390CC4}"/>
                </a:ext>
              </a:extLst>
            </p:cNvPr>
            <p:cNvSpPr/>
            <p:nvPr/>
          </p:nvSpPr>
          <p:spPr>
            <a:xfrm>
              <a:off x="7485491" y="4438056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E65F3A56-69DE-AD76-B7FF-93CAAD9E7CEF}"/>
                </a:ext>
              </a:extLst>
            </p:cNvPr>
            <p:cNvSpPr/>
            <p:nvPr/>
          </p:nvSpPr>
          <p:spPr>
            <a:xfrm>
              <a:off x="7485491" y="4191261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09B89975-3F68-29CE-083C-C61E64DCC76F}"/>
                </a:ext>
              </a:extLst>
            </p:cNvPr>
            <p:cNvSpPr/>
            <p:nvPr/>
          </p:nvSpPr>
          <p:spPr>
            <a:xfrm>
              <a:off x="7485491" y="394447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C429C5AE-3CCB-ADB2-D862-CFB51FEF03D7}"/>
                </a:ext>
              </a:extLst>
            </p:cNvPr>
            <p:cNvSpPr/>
            <p:nvPr/>
          </p:nvSpPr>
          <p:spPr>
            <a:xfrm>
              <a:off x="7485491" y="369768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612C72F1-F140-5AF5-ED38-70622E0EE7FF}"/>
                </a:ext>
              </a:extLst>
            </p:cNvPr>
            <p:cNvSpPr/>
            <p:nvPr/>
          </p:nvSpPr>
          <p:spPr>
            <a:xfrm>
              <a:off x="7485491" y="345089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BD9487B9-8A5A-7638-8CA2-0E5145740915}"/>
                </a:ext>
              </a:extLst>
            </p:cNvPr>
            <p:cNvSpPr/>
            <p:nvPr/>
          </p:nvSpPr>
          <p:spPr>
            <a:xfrm>
              <a:off x="7485491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750FBFC3-981A-0A56-8A2A-7570C01AD2D7}"/>
                </a:ext>
              </a:extLst>
            </p:cNvPr>
            <p:cNvSpPr/>
            <p:nvPr/>
          </p:nvSpPr>
          <p:spPr>
            <a:xfrm>
              <a:off x="7485491" y="443805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9351B35-ECEC-066C-154F-A7FA84CA55D9}"/>
                </a:ext>
              </a:extLst>
            </p:cNvPr>
            <p:cNvSpPr/>
            <p:nvPr/>
          </p:nvSpPr>
          <p:spPr>
            <a:xfrm>
              <a:off x="7485491" y="4191261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A9953B8-9DC4-E37A-D5B9-361DE4882504}"/>
                </a:ext>
              </a:extLst>
            </p:cNvPr>
            <p:cNvSpPr/>
            <p:nvPr/>
          </p:nvSpPr>
          <p:spPr>
            <a:xfrm>
              <a:off x="7485491" y="394447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21E1F46D-E73B-CE93-9522-FE5173280BCE}"/>
                </a:ext>
              </a:extLst>
            </p:cNvPr>
            <p:cNvSpPr/>
            <p:nvPr/>
          </p:nvSpPr>
          <p:spPr>
            <a:xfrm>
              <a:off x="7485491" y="369768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227E6807-51B4-1F47-B99F-A9CAFB279147}"/>
                </a:ext>
              </a:extLst>
            </p:cNvPr>
            <p:cNvSpPr/>
            <p:nvPr/>
          </p:nvSpPr>
          <p:spPr>
            <a:xfrm>
              <a:off x="7485491" y="345089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3A3B9B6B-2973-26AE-A9E8-D980720E69F9}"/>
                </a:ext>
              </a:extLst>
            </p:cNvPr>
            <p:cNvSpPr/>
            <p:nvPr/>
          </p:nvSpPr>
          <p:spPr>
            <a:xfrm>
              <a:off x="7309759" y="4438678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097FDDE6-07F3-2D41-AEA5-4FD36BD7A0BB}"/>
                </a:ext>
              </a:extLst>
            </p:cNvPr>
            <p:cNvSpPr/>
            <p:nvPr/>
          </p:nvSpPr>
          <p:spPr>
            <a:xfrm>
              <a:off x="7364757" y="4414242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A307626C-AFB9-FE35-E64E-94BADCE6C896}"/>
                </a:ext>
              </a:extLst>
            </p:cNvPr>
            <p:cNvSpPr/>
            <p:nvPr/>
          </p:nvSpPr>
          <p:spPr>
            <a:xfrm>
              <a:off x="7406132" y="4453766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C9AE19C1-F438-B36B-8CCC-81958EDBA22B}"/>
                </a:ext>
              </a:extLst>
            </p:cNvPr>
            <p:cNvSpPr/>
            <p:nvPr/>
          </p:nvSpPr>
          <p:spPr>
            <a:xfrm>
              <a:off x="7424220" y="4413376"/>
              <a:ext cx="32921" cy="49415"/>
            </a:xfrm>
            <a:custGeom>
              <a:avLst/>
              <a:gdLst>
                <a:gd name="connsiteX0" fmla="*/ 16460 w 32921"/>
                <a:gd name="connsiteY0" fmla="*/ 5111 h 49415"/>
                <a:gd name="connsiteX1" fmla="*/ 8964 w 32921"/>
                <a:gd name="connsiteY1" fmla="*/ 10017 h 49415"/>
                <a:gd name="connsiteX2" fmla="*/ 6476 w 32921"/>
                <a:gd name="connsiteY2" fmla="*/ 24727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7 h 49415"/>
                <a:gd name="connsiteX7" fmla="*/ 23957 w 32921"/>
                <a:gd name="connsiteY7" fmla="*/ 10017 h 49415"/>
                <a:gd name="connsiteX8" fmla="*/ 16460 w 32921"/>
                <a:gd name="connsiteY8" fmla="*/ 5111 h 49415"/>
                <a:gd name="connsiteX9" fmla="*/ 16460 w 32921"/>
                <a:gd name="connsiteY9" fmla="*/ 0 h 49415"/>
                <a:gd name="connsiteX10" fmla="*/ 28678 w 32921"/>
                <a:gd name="connsiteY10" fmla="*/ 6355 h 49415"/>
                <a:gd name="connsiteX11" fmla="*/ 32921 w 32921"/>
                <a:gd name="connsiteY11" fmla="*/ 24727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7 h 49415"/>
                <a:gd name="connsiteX16" fmla="*/ 4211 w 32921"/>
                <a:gd name="connsiteY16" fmla="*/ 6355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11"/>
                  </a:moveTo>
                  <a:cubicBezTo>
                    <a:pt x="13143" y="5111"/>
                    <a:pt x="10644" y="6749"/>
                    <a:pt x="8964" y="10017"/>
                  </a:cubicBezTo>
                  <a:cubicBezTo>
                    <a:pt x="7305" y="13269"/>
                    <a:pt x="6476" y="18175"/>
                    <a:pt x="6476" y="24727"/>
                  </a:cubicBezTo>
                  <a:cubicBezTo>
                    <a:pt x="6476" y="31256"/>
                    <a:pt x="7305" y="36162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62"/>
                    <a:pt x="26477" y="31256"/>
                    <a:pt x="26477" y="24727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9"/>
                    <a:pt x="19799" y="5111"/>
                    <a:pt x="16460" y="5111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55"/>
                  </a:cubicBezTo>
                  <a:cubicBezTo>
                    <a:pt x="31507" y="10568"/>
                    <a:pt x="32921" y="16687"/>
                    <a:pt x="32921" y="24727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7"/>
                  </a:cubicBezTo>
                  <a:cubicBezTo>
                    <a:pt x="0" y="16687"/>
                    <a:pt x="1403" y="10568"/>
                    <a:pt x="4211" y="6355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2E87509E-5069-C1B0-1859-C1ECDDD94016}"/>
                </a:ext>
              </a:extLst>
            </p:cNvPr>
            <p:cNvSpPr/>
            <p:nvPr/>
          </p:nvSpPr>
          <p:spPr>
            <a:xfrm>
              <a:off x="7311131" y="4191883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F88403FD-B276-A309-9435-D7E6280F9B2D}"/>
                </a:ext>
              </a:extLst>
            </p:cNvPr>
            <p:cNvSpPr/>
            <p:nvPr/>
          </p:nvSpPr>
          <p:spPr>
            <a:xfrm>
              <a:off x="7363257" y="4166589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0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6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0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6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1A8D2658-9CE2-093D-AC05-1A3DA2AC37EB}"/>
                </a:ext>
              </a:extLst>
            </p:cNvPr>
            <p:cNvSpPr/>
            <p:nvPr/>
          </p:nvSpPr>
          <p:spPr>
            <a:xfrm>
              <a:off x="7407504" y="4206972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D42F0B19-5B7D-8EA1-FBFB-926065A8894C}"/>
                </a:ext>
              </a:extLst>
            </p:cNvPr>
            <p:cNvSpPr/>
            <p:nvPr/>
          </p:nvSpPr>
          <p:spPr>
            <a:xfrm>
              <a:off x="7426325" y="4167450"/>
              <a:ext cx="30816" cy="48554"/>
            </a:xfrm>
            <a:custGeom>
              <a:avLst/>
              <a:gdLst>
                <a:gd name="connsiteX0" fmla="*/ 2010 w 30816"/>
                <a:gd name="connsiteY0" fmla="*/ 0 h 48554"/>
                <a:gd name="connsiteX1" fmla="*/ 27307 w 30816"/>
                <a:gd name="connsiteY1" fmla="*/ 0 h 48554"/>
                <a:gd name="connsiteX2" fmla="*/ 27307 w 30816"/>
                <a:gd name="connsiteY2" fmla="*/ 5423 h 48554"/>
                <a:gd name="connsiteX3" fmla="*/ 7911 w 30816"/>
                <a:gd name="connsiteY3" fmla="*/ 5423 h 48554"/>
                <a:gd name="connsiteX4" fmla="*/ 7911 w 30816"/>
                <a:gd name="connsiteY4" fmla="*/ 17101 h 48554"/>
                <a:gd name="connsiteX5" fmla="*/ 10719 w 30816"/>
                <a:gd name="connsiteY5" fmla="*/ 16400 h 48554"/>
                <a:gd name="connsiteX6" fmla="*/ 13526 w 30816"/>
                <a:gd name="connsiteY6" fmla="*/ 16141 h 48554"/>
                <a:gd name="connsiteX7" fmla="*/ 26159 w 30816"/>
                <a:gd name="connsiteY7" fmla="*/ 20511 h 48554"/>
                <a:gd name="connsiteX8" fmla="*/ 30816 w 30816"/>
                <a:gd name="connsiteY8" fmla="*/ 32347 h 48554"/>
                <a:gd name="connsiteX9" fmla="*/ 26032 w 30816"/>
                <a:gd name="connsiteY9" fmla="*/ 44309 h 48554"/>
                <a:gd name="connsiteX10" fmla="*/ 12537 w 30816"/>
                <a:gd name="connsiteY10" fmla="*/ 48554 h 48554"/>
                <a:gd name="connsiteX11" fmla="*/ 6413 w 30816"/>
                <a:gd name="connsiteY11" fmla="*/ 48042 h 48554"/>
                <a:gd name="connsiteX12" fmla="*/ 0 w 30816"/>
                <a:gd name="connsiteY12" fmla="*/ 46514 h 48554"/>
                <a:gd name="connsiteX13" fmla="*/ 0 w 30816"/>
                <a:gd name="connsiteY13" fmla="*/ 40033 h 48554"/>
                <a:gd name="connsiteX14" fmla="*/ 5934 w 30816"/>
                <a:gd name="connsiteY14" fmla="*/ 42364 h 48554"/>
                <a:gd name="connsiteX15" fmla="*/ 12409 w 30816"/>
                <a:gd name="connsiteY15" fmla="*/ 43128 h 48554"/>
                <a:gd name="connsiteX16" fmla="*/ 21151 w 30816"/>
                <a:gd name="connsiteY16" fmla="*/ 40230 h 48554"/>
                <a:gd name="connsiteX17" fmla="*/ 24372 w 30816"/>
                <a:gd name="connsiteY17" fmla="*/ 32347 h 48554"/>
                <a:gd name="connsiteX18" fmla="*/ 21151 w 30816"/>
                <a:gd name="connsiteY18" fmla="*/ 24464 h 48554"/>
                <a:gd name="connsiteX19" fmla="*/ 12409 w 30816"/>
                <a:gd name="connsiteY19" fmla="*/ 21566 h 48554"/>
                <a:gd name="connsiteX20" fmla="*/ 7242 w 30816"/>
                <a:gd name="connsiteY20" fmla="*/ 22141 h 48554"/>
                <a:gd name="connsiteX21" fmla="*/ 2010 w 30816"/>
                <a:gd name="connsiteY21" fmla="*/ 23929 h 48554"/>
                <a:gd name="connsiteX22" fmla="*/ 2010 w 30816"/>
                <a:gd name="connsiteY22" fmla="*/ 0 h 4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4">
                  <a:moveTo>
                    <a:pt x="2010" y="0"/>
                  </a:moveTo>
                  <a:lnTo>
                    <a:pt x="27307" y="0"/>
                  </a:lnTo>
                  <a:lnTo>
                    <a:pt x="27307" y="5423"/>
                  </a:lnTo>
                  <a:lnTo>
                    <a:pt x="7911" y="5423"/>
                  </a:lnTo>
                  <a:lnTo>
                    <a:pt x="7911" y="17101"/>
                  </a:lnTo>
                  <a:cubicBezTo>
                    <a:pt x="8848" y="16778"/>
                    <a:pt x="9783" y="16550"/>
                    <a:pt x="10719" y="16400"/>
                  </a:cubicBezTo>
                  <a:cubicBezTo>
                    <a:pt x="11655" y="16227"/>
                    <a:pt x="12591" y="16141"/>
                    <a:pt x="13526" y="16141"/>
                  </a:cubicBezTo>
                  <a:cubicBezTo>
                    <a:pt x="18843" y="16141"/>
                    <a:pt x="23054" y="17597"/>
                    <a:pt x="26159" y="20511"/>
                  </a:cubicBezTo>
                  <a:cubicBezTo>
                    <a:pt x="29264" y="23425"/>
                    <a:pt x="30816" y="27370"/>
                    <a:pt x="30816" y="32347"/>
                  </a:cubicBezTo>
                  <a:cubicBezTo>
                    <a:pt x="30816" y="37474"/>
                    <a:pt x="29222" y="41459"/>
                    <a:pt x="26032" y="44309"/>
                  </a:cubicBezTo>
                  <a:cubicBezTo>
                    <a:pt x="22841" y="47137"/>
                    <a:pt x="18343" y="48554"/>
                    <a:pt x="12537" y="48554"/>
                  </a:cubicBezTo>
                  <a:cubicBezTo>
                    <a:pt x="10538" y="48554"/>
                    <a:pt x="8496" y="48381"/>
                    <a:pt x="6413" y="48042"/>
                  </a:cubicBezTo>
                  <a:cubicBezTo>
                    <a:pt x="4349" y="47704"/>
                    <a:pt x="2212" y="47192"/>
                    <a:pt x="0" y="46514"/>
                  </a:cubicBezTo>
                  <a:lnTo>
                    <a:pt x="0" y="40033"/>
                  </a:lnTo>
                  <a:cubicBezTo>
                    <a:pt x="1914" y="41081"/>
                    <a:pt x="3892" y="41852"/>
                    <a:pt x="5934" y="42364"/>
                  </a:cubicBezTo>
                  <a:cubicBezTo>
                    <a:pt x="7976" y="42876"/>
                    <a:pt x="10134" y="43128"/>
                    <a:pt x="12409" y="43128"/>
                  </a:cubicBezTo>
                  <a:cubicBezTo>
                    <a:pt x="16089" y="43128"/>
                    <a:pt x="19002" y="42160"/>
                    <a:pt x="21151" y="40230"/>
                  </a:cubicBezTo>
                  <a:cubicBezTo>
                    <a:pt x="23298" y="38293"/>
                    <a:pt x="24372" y="35663"/>
                    <a:pt x="24372" y="32347"/>
                  </a:cubicBezTo>
                  <a:cubicBezTo>
                    <a:pt x="24372" y="29032"/>
                    <a:pt x="23298" y="26402"/>
                    <a:pt x="21151" y="24464"/>
                  </a:cubicBezTo>
                  <a:cubicBezTo>
                    <a:pt x="19002" y="22535"/>
                    <a:pt x="16089" y="21566"/>
                    <a:pt x="12409" y="21566"/>
                  </a:cubicBezTo>
                  <a:cubicBezTo>
                    <a:pt x="10687" y="21566"/>
                    <a:pt x="8964" y="21755"/>
                    <a:pt x="7242" y="22141"/>
                  </a:cubicBezTo>
                  <a:cubicBezTo>
                    <a:pt x="5540" y="22527"/>
                    <a:pt x="3797" y="23118"/>
                    <a:pt x="2010" y="23929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20651825-64D1-310B-4A94-A49505E3AE08}"/>
                </a:ext>
              </a:extLst>
            </p:cNvPr>
            <p:cNvSpPr/>
            <p:nvPr/>
          </p:nvSpPr>
          <p:spPr>
            <a:xfrm>
              <a:off x="7361885" y="3919799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9" y="43098"/>
                  </a:cubicBezTo>
                  <a:cubicBezTo>
                    <a:pt x="25872" y="47309"/>
                    <a:pt x="21799" y="49415"/>
                    <a:pt x="16461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6E10BE92-A872-13DB-F0EE-DF61FFB4E33F}"/>
                </a:ext>
              </a:extLst>
            </p:cNvPr>
            <p:cNvSpPr/>
            <p:nvPr/>
          </p:nvSpPr>
          <p:spPr>
            <a:xfrm>
              <a:off x="7406132" y="396018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24A15BDE-4FCE-DDC2-EBC5-B2DB8D0FFAAF}"/>
                </a:ext>
              </a:extLst>
            </p:cNvPr>
            <p:cNvSpPr/>
            <p:nvPr/>
          </p:nvSpPr>
          <p:spPr>
            <a:xfrm>
              <a:off x="7424220" y="3919799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56A5FF87-9956-19C7-F1D0-773E7A7B49B0}"/>
                </a:ext>
              </a:extLst>
            </p:cNvPr>
            <p:cNvSpPr/>
            <p:nvPr/>
          </p:nvSpPr>
          <p:spPr>
            <a:xfrm>
              <a:off x="7363257" y="3673009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4F263BDC-5872-2754-2B7A-62DB95704EE7}"/>
                </a:ext>
              </a:extLst>
            </p:cNvPr>
            <p:cNvSpPr/>
            <p:nvPr/>
          </p:nvSpPr>
          <p:spPr>
            <a:xfrm>
              <a:off x="7407504" y="3713395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CBCFFB42-CA78-0BCD-BFA5-181194CFCA31}"/>
                </a:ext>
              </a:extLst>
            </p:cNvPr>
            <p:cNvSpPr/>
            <p:nvPr/>
          </p:nvSpPr>
          <p:spPr>
            <a:xfrm>
              <a:off x="7426325" y="3673870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40"/>
                  </a:cubicBezTo>
                  <a:cubicBezTo>
                    <a:pt x="5540" y="22523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62A130C0-25B9-1152-202D-CEAA7E6EC59C}"/>
                </a:ext>
              </a:extLst>
            </p:cNvPr>
            <p:cNvSpPr/>
            <p:nvPr/>
          </p:nvSpPr>
          <p:spPr>
            <a:xfrm>
              <a:off x="7364757" y="3427080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C2DB7473-FED0-3AEF-3A00-377FBFCC36C6}"/>
                </a:ext>
              </a:extLst>
            </p:cNvPr>
            <p:cNvSpPr/>
            <p:nvPr/>
          </p:nvSpPr>
          <p:spPr>
            <a:xfrm>
              <a:off x="7406132" y="346660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6F0F15A7-78FB-CEAE-7F3A-FA70C2250F34}"/>
                </a:ext>
              </a:extLst>
            </p:cNvPr>
            <p:cNvSpPr/>
            <p:nvPr/>
          </p:nvSpPr>
          <p:spPr>
            <a:xfrm>
              <a:off x="7424220" y="3426218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B024FC34-72FE-B653-570F-4C584E1BF930}"/>
                </a:ext>
              </a:extLst>
            </p:cNvPr>
            <p:cNvSpPr/>
            <p:nvPr/>
          </p:nvSpPr>
          <p:spPr>
            <a:xfrm>
              <a:off x="7221012" y="3943872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0C680F08-8C27-C826-8DBE-D587EA2AF0B1}"/>
                </a:ext>
              </a:extLst>
            </p:cNvPr>
            <p:cNvSpPr/>
            <p:nvPr/>
          </p:nvSpPr>
          <p:spPr>
            <a:xfrm>
              <a:off x="7240942" y="3915053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60" name="Freeform 159">
            <a:extLst>
              <a:ext uri="{FF2B5EF4-FFF2-40B4-BE49-F238E27FC236}">
                <a16:creationId xmlns:a16="http://schemas.microsoft.com/office/drawing/2014/main" id="{AB2BBF71-C016-A736-62F4-9BC82AC7DBCF}"/>
              </a:ext>
            </a:extLst>
          </p:cNvPr>
          <p:cNvSpPr/>
          <p:nvPr/>
        </p:nvSpPr>
        <p:spPr>
          <a:xfrm>
            <a:off x="4978215" y="2317574"/>
            <a:ext cx="1395837" cy="986910"/>
          </a:xfrm>
          <a:custGeom>
            <a:avLst/>
            <a:gdLst>
              <a:gd name="connsiteX0" fmla="*/ 1191584 w 1395837"/>
              <a:gd name="connsiteY0" fmla="*/ 0 h 986910"/>
              <a:gd name="connsiteX1" fmla="*/ 1221895 w 1395837"/>
              <a:gd name="connsiteY1" fmla="*/ 994 h 986910"/>
              <a:gd name="connsiteX2" fmla="*/ 1250103 w 1395837"/>
              <a:gd name="connsiteY2" fmla="*/ 3971 h 986910"/>
              <a:gd name="connsiteX3" fmla="*/ 1276075 w 1395837"/>
              <a:gd name="connsiteY3" fmla="*/ 8920 h 986910"/>
              <a:gd name="connsiteX4" fmla="*/ 1299731 w 1395837"/>
              <a:gd name="connsiteY4" fmla="*/ 15820 h 986910"/>
              <a:gd name="connsiteX5" fmla="*/ 1320954 w 1395837"/>
              <a:gd name="connsiteY5" fmla="*/ 24644 h 986910"/>
              <a:gd name="connsiteX6" fmla="*/ 1339673 w 1395837"/>
              <a:gd name="connsiteY6" fmla="*/ 35357 h 986910"/>
              <a:gd name="connsiteX7" fmla="*/ 1355809 w 1395837"/>
              <a:gd name="connsiteY7" fmla="*/ 47913 h 986910"/>
              <a:gd name="connsiteX8" fmla="*/ 1369299 w 1395837"/>
              <a:gd name="connsiteY8" fmla="*/ 62265 h 986910"/>
              <a:gd name="connsiteX9" fmla="*/ 1380080 w 1395837"/>
              <a:gd name="connsiteY9" fmla="*/ 78354 h 986910"/>
              <a:gd name="connsiteX10" fmla="*/ 1388120 w 1395837"/>
              <a:gd name="connsiteY10" fmla="*/ 96115 h 986910"/>
              <a:gd name="connsiteX11" fmla="*/ 1393381 w 1395837"/>
              <a:gd name="connsiteY11" fmla="*/ 115476 h 986910"/>
              <a:gd name="connsiteX12" fmla="*/ 1395837 w 1395837"/>
              <a:gd name="connsiteY12" fmla="*/ 136360 h 986910"/>
              <a:gd name="connsiteX13" fmla="*/ 1395483 w 1395837"/>
              <a:gd name="connsiteY13" fmla="*/ 158681 h 986910"/>
              <a:gd name="connsiteX14" fmla="*/ 1392325 w 1395837"/>
              <a:gd name="connsiteY14" fmla="*/ 182352 h 986910"/>
              <a:gd name="connsiteX15" fmla="*/ 1386372 w 1395837"/>
              <a:gd name="connsiteY15" fmla="*/ 207276 h 986910"/>
              <a:gd name="connsiteX16" fmla="*/ 1377646 w 1395837"/>
              <a:gd name="connsiteY16" fmla="*/ 233352 h 986910"/>
              <a:gd name="connsiteX17" fmla="*/ 1366180 w 1395837"/>
              <a:gd name="connsiteY17" fmla="*/ 260477 h 986910"/>
              <a:gd name="connsiteX18" fmla="*/ 1352021 w 1395837"/>
              <a:gd name="connsiteY18" fmla="*/ 288540 h 986910"/>
              <a:gd name="connsiteX19" fmla="*/ 1335239 w 1395837"/>
              <a:gd name="connsiteY19" fmla="*/ 317429 h 986910"/>
              <a:gd name="connsiteX20" fmla="*/ 1315883 w 1395837"/>
              <a:gd name="connsiteY20" fmla="*/ 347026 h 986910"/>
              <a:gd name="connsiteX21" fmla="*/ 1294037 w 1395837"/>
              <a:gd name="connsiteY21" fmla="*/ 377214 h 986910"/>
              <a:gd name="connsiteX22" fmla="*/ 1269798 w 1395837"/>
              <a:gd name="connsiteY22" fmla="*/ 407871 h 986910"/>
              <a:gd name="connsiteX23" fmla="*/ 1243252 w 1395837"/>
              <a:gd name="connsiteY23" fmla="*/ 438873 h 986910"/>
              <a:gd name="connsiteX24" fmla="*/ 1214516 w 1395837"/>
              <a:gd name="connsiteY24" fmla="*/ 470095 h 986910"/>
              <a:gd name="connsiteX25" fmla="*/ 1183693 w 1395837"/>
              <a:gd name="connsiteY25" fmla="*/ 501412 h 986910"/>
              <a:gd name="connsiteX26" fmla="*/ 1150917 w 1395837"/>
              <a:gd name="connsiteY26" fmla="*/ 532697 h 986910"/>
              <a:gd name="connsiteX27" fmla="*/ 1116322 w 1395837"/>
              <a:gd name="connsiteY27" fmla="*/ 563824 h 986910"/>
              <a:gd name="connsiteX28" fmla="*/ 1080034 w 1395837"/>
              <a:gd name="connsiteY28" fmla="*/ 594669 h 986910"/>
              <a:gd name="connsiteX29" fmla="*/ 1042211 w 1395837"/>
              <a:gd name="connsiteY29" fmla="*/ 625107 h 986910"/>
              <a:gd name="connsiteX30" fmla="*/ 1003009 w 1395837"/>
              <a:gd name="connsiteY30" fmla="*/ 655015 h 986910"/>
              <a:gd name="connsiteX31" fmla="*/ 962571 w 1395837"/>
              <a:gd name="connsiteY31" fmla="*/ 684273 h 986910"/>
              <a:gd name="connsiteX32" fmla="*/ 921069 w 1395837"/>
              <a:gd name="connsiteY32" fmla="*/ 712763 h 986910"/>
              <a:gd name="connsiteX33" fmla="*/ 878671 w 1395837"/>
              <a:gd name="connsiteY33" fmla="*/ 740368 h 986910"/>
              <a:gd name="connsiteX34" fmla="*/ 835539 w 1395837"/>
              <a:gd name="connsiteY34" fmla="*/ 766985 h 986910"/>
              <a:gd name="connsiteX35" fmla="*/ 791864 w 1395837"/>
              <a:gd name="connsiteY35" fmla="*/ 792500 h 986910"/>
              <a:gd name="connsiteX36" fmla="*/ 747804 w 1395837"/>
              <a:gd name="connsiteY36" fmla="*/ 816810 h 986910"/>
              <a:gd name="connsiteX37" fmla="*/ 703546 w 1395837"/>
              <a:gd name="connsiteY37" fmla="*/ 839813 h 986910"/>
              <a:gd name="connsiteX38" fmla="*/ 659265 w 1395837"/>
              <a:gd name="connsiteY38" fmla="*/ 861430 h 986910"/>
              <a:gd name="connsiteX39" fmla="*/ 615134 w 1395837"/>
              <a:gd name="connsiteY39" fmla="*/ 881558 h 986910"/>
              <a:gd name="connsiteX40" fmla="*/ 571349 w 1395837"/>
              <a:gd name="connsiteY40" fmla="*/ 900128 h 986910"/>
              <a:gd name="connsiteX41" fmla="*/ 528068 w 1395837"/>
              <a:gd name="connsiteY41" fmla="*/ 917067 h 986910"/>
              <a:gd name="connsiteX42" fmla="*/ 485464 w 1395837"/>
              <a:gd name="connsiteY42" fmla="*/ 932289 h 986910"/>
              <a:gd name="connsiteX43" fmla="*/ 443726 w 1395837"/>
              <a:gd name="connsiteY43" fmla="*/ 945755 h 986910"/>
              <a:gd name="connsiteX44" fmla="*/ 403007 w 1395837"/>
              <a:gd name="connsiteY44" fmla="*/ 957395 h 986910"/>
              <a:gd name="connsiteX45" fmla="*/ 363477 w 1395837"/>
              <a:gd name="connsiteY45" fmla="*/ 967168 h 986910"/>
              <a:gd name="connsiteX46" fmla="*/ 325294 w 1395837"/>
              <a:gd name="connsiteY46" fmla="*/ 975035 h 986910"/>
              <a:gd name="connsiteX47" fmla="*/ 288612 w 1395837"/>
              <a:gd name="connsiteY47" fmla="*/ 980965 h 986910"/>
              <a:gd name="connsiteX48" fmla="*/ 253579 w 1395837"/>
              <a:gd name="connsiteY48" fmla="*/ 984926 h 986910"/>
              <a:gd name="connsiteX49" fmla="*/ 220335 w 1395837"/>
              <a:gd name="connsiteY49" fmla="*/ 986910 h 986910"/>
              <a:gd name="connsiteX50" fmla="*/ 189014 w 1395837"/>
              <a:gd name="connsiteY50" fmla="*/ 986910 h 986910"/>
              <a:gd name="connsiteX51" fmla="*/ 159743 w 1395837"/>
              <a:gd name="connsiteY51" fmla="*/ 984926 h 986910"/>
              <a:gd name="connsiteX52" fmla="*/ 132639 w 1395837"/>
              <a:gd name="connsiteY52" fmla="*/ 980965 h 986910"/>
              <a:gd name="connsiteX53" fmla="*/ 107813 w 1395837"/>
              <a:gd name="connsiteY53" fmla="*/ 975035 h 986910"/>
              <a:gd name="connsiteX54" fmla="*/ 85362 w 1395837"/>
              <a:gd name="connsiteY54" fmla="*/ 967168 h 986910"/>
              <a:gd name="connsiteX55" fmla="*/ 65378 w 1395837"/>
              <a:gd name="connsiteY55" fmla="*/ 957395 h 986910"/>
              <a:gd name="connsiteX56" fmla="*/ 47941 w 1395837"/>
              <a:gd name="connsiteY56" fmla="*/ 945755 h 986910"/>
              <a:gd name="connsiteX57" fmla="*/ 33123 w 1395837"/>
              <a:gd name="connsiteY57" fmla="*/ 932289 h 986910"/>
              <a:gd name="connsiteX58" fmla="*/ 20981 w 1395837"/>
              <a:gd name="connsiteY58" fmla="*/ 917067 h 986910"/>
              <a:gd name="connsiteX59" fmla="*/ 11566 w 1395837"/>
              <a:gd name="connsiteY59" fmla="*/ 900128 h 986910"/>
              <a:gd name="connsiteX60" fmla="*/ 4915 w 1395837"/>
              <a:gd name="connsiteY60" fmla="*/ 881558 h 986910"/>
              <a:gd name="connsiteX61" fmla="*/ 1054 w 1395837"/>
              <a:gd name="connsiteY61" fmla="*/ 861430 h 986910"/>
              <a:gd name="connsiteX62" fmla="*/ 0 w 1395837"/>
              <a:gd name="connsiteY62" fmla="*/ 839813 h 986910"/>
              <a:gd name="connsiteX63" fmla="*/ 1757 w 1395837"/>
              <a:gd name="connsiteY63" fmla="*/ 816810 h 986910"/>
              <a:gd name="connsiteX64" fmla="*/ 6317 w 1395837"/>
              <a:gd name="connsiteY64" fmla="*/ 792500 h 986910"/>
              <a:gd name="connsiteX65" fmla="*/ 13662 w 1395837"/>
              <a:gd name="connsiteY65" fmla="*/ 766985 h 986910"/>
              <a:gd name="connsiteX66" fmla="*/ 23763 w 1395837"/>
              <a:gd name="connsiteY66" fmla="*/ 740368 h 986910"/>
              <a:gd name="connsiteX67" fmla="*/ 36579 w 1395837"/>
              <a:gd name="connsiteY67" fmla="*/ 712763 h 986910"/>
              <a:gd name="connsiteX68" fmla="*/ 52058 w 1395837"/>
              <a:gd name="connsiteY68" fmla="*/ 684273 h 986910"/>
              <a:gd name="connsiteX69" fmla="*/ 70138 w 1395837"/>
              <a:gd name="connsiteY69" fmla="*/ 655015 h 986910"/>
              <a:gd name="connsiteX70" fmla="*/ 90747 w 1395837"/>
              <a:gd name="connsiteY70" fmla="*/ 625107 h 986910"/>
              <a:gd name="connsiteX71" fmla="*/ 113800 w 1395837"/>
              <a:gd name="connsiteY71" fmla="*/ 594669 h 986910"/>
              <a:gd name="connsiteX72" fmla="*/ 139206 w 1395837"/>
              <a:gd name="connsiteY72" fmla="*/ 563824 h 986910"/>
              <a:gd name="connsiteX73" fmla="*/ 166862 w 1395837"/>
              <a:gd name="connsiteY73" fmla="*/ 532697 h 986910"/>
              <a:gd name="connsiteX74" fmla="*/ 196657 w 1395837"/>
              <a:gd name="connsiteY74" fmla="*/ 501412 h 986910"/>
              <a:gd name="connsiteX75" fmla="*/ 228470 w 1395837"/>
              <a:gd name="connsiteY75" fmla="*/ 470095 h 986910"/>
              <a:gd name="connsiteX76" fmla="*/ 262175 w 1395837"/>
              <a:gd name="connsiteY76" fmla="*/ 438873 h 986910"/>
              <a:gd name="connsiteX77" fmla="*/ 297634 w 1395837"/>
              <a:gd name="connsiteY77" fmla="*/ 407871 h 986910"/>
              <a:gd name="connsiteX78" fmla="*/ 334706 w 1395837"/>
              <a:gd name="connsiteY78" fmla="*/ 377214 h 986910"/>
              <a:gd name="connsiteX79" fmla="*/ 373240 w 1395837"/>
              <a:gd name="connsiteY79" fmla="*/ 347026 h 986910"/>
              <a:gd name="connsiteX80" fmla="*/ 413082 w 1395837"/>
              <a:gd name="connsiteY80" fmla="*/ 317429 h 986910"/>
              <a:gd name="connsiteX81" fmla="*/ 454074 w 1395837"/>
              <a:gd name="connsiteY81" fmla="*/ 288540 h 986910"/>
              <a:gd name="connsiteX82" fmla="*/ 496040 w 1395837"/>
              <a:gd name="connsiteY82" fmla="*/ 260477 h 986910"/>
              <a:gd name="connsiteX83" fmla="*/ 538825 w 1395837"/>
              <a:gd name="connsiteY83" fmla="*/ 233352 h 986910"/>
              <a:gd name="connsiteX84" fmla="*/ 582255 w 1395837"/>
              <a:gd name="connsiteY84" fmla="*/ 207276 h 986910"/>
              <a:gd name="connsiteX85" fmla="*/ 626143 w 1395837"/>
              <a:gd name="connsiteY85" fmla="*/ 182352 h 986910"/>
              <a:gd name="connsiteX86" fmla="*/ 670322 w 1395837"/>
              <a:gd name="connsiteY86" fmla="*/ 158681 h 986910"/>
              <a:gd name="connsiteX87" fmla="*/ 714618 w 1395837"/>
              <a:gd name="connsiteY87" fmla="*/ 136360 h 986910"/>
              <a:gd name="connsiteX88" fmla="*/ 758844 w 1395837"/>
              <a:gd name="connsiteY88" fmla="*/ 115476 h 986910"/>
              <a:gd name="connsiteX89" fmla="*/ 802826 w 1395837"/>
              <a:gd name="connsiteY89" fmla="*/ 96115 h 986910"/>
              <a:gd name="connsiteX90" fmla="*/ 846383 w 1395837"/>
              <a:gd name="connsiteY90" fmla="*/ 78354 h 986910"/>
              <a:gd name="connsiteX91" fmla="*/ 889341 w 1395837"/>
              <a:gd name="connsiteY91" fmla="*/ 62265 h 986910"/>
              <a:gd name="connsiteX92" fmla="*/ 931535 w 1395837"/>
              <a:gd name="connsiteY92" fmla="*/ 47913 h 986910"/>
              <a:gd name="connsiteX93" fmla="*/ 972785 w 1395837"/>
              <a:gd name="connsiteY93" fmla="*/ 35357 h 986910"/>
              <a:gd name="connsiteX94" fmla="*/ 1012931 w 1395837"/>
              <a:gd name="connsiteY94" fmla="*/ 24644 h 986910"/>
              <a:gd name="connsiteX95" fmla="*/ 1051802 w 1395837"/>
              <a:gd name="connsiteY95" fmla="*/ 15820 h 986910"/>
              <a:gd name="connsiteX96" fmla="*/ 1089256 w 1395837"/>
              <a:gd name="connsiteY96" fmla="*/ 8920 h 986910"/>
              <a:gd name="connsiteX97" fmla="*/ 1125134 w 1395837"/>
              <a:gd name="connsiteY97" fmla="*/ 3971 h 986910"/>
              <a:gd name="connsiteX98" fmla="*/ 1159288 w 1395837"/>
              <a:gd name="connsiteY98" fmla="*/ 994 h 986910"/>
              <a:gd name="connsiteX99" fmla="*/ 1191584 w 1395837"/>
              <a:gd name="connsiteY99" fmla="*/ 0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95837" h="986910">
                <a:moveTo>
                  <a:pt x="1191584" y="0"/>
                </a:moveTo>
                <a:lnTo>
                  <a:pt x="1221895" y="994"/>
                </a:lnTo>
                <a:lnTo>
                  <a:pt x="1250103" y="3971"/>
                </a:lnTo>
                <a:lnTo>
                  <a:pt x="1276075" y="8920"/>
                </a:lnTo>
                <a:lnTo>
                  <a:pt x="1299731" y="15820"/>
                </a:lnTo>
                <a:lnTo>
                  <a:pt x="1320954" y="24644"/>
                </a:lnTo>
                <a:lnTo>
                  <a:pt x="1339673" y="35357"/>
                </a:lnTo>
                <a:lnTo>
                  <a:pt x="1355809" y="47913"/>
                </a:lnTo>
                <a:lnTo>
                  <a:pt x="1369299" y="62265"/>
                </a:lnTo>
                <a:lnTo>
                  <a:pt x="1380080" y="78354"/>
                </a:lnTo>
                <a:lnTo>
                  <a:pt x="1388120" y="96115"/>
                </a:lnTo>
                <a:lnTo>
                  <a:pt x="1393381" y="115476"/>
                </a:lnTo>
                <a:lnTo>
                  <a:pt x="1395837" y="136360"/>
                </a:lnTo>
                <a:lnTo>
                  <a:pt x="1395483" y="158681"/>
                </a:lnTo>
                <a:lnTo>
                  <a:pt x="1392325" y="182352"/>
                </a:lnTo>
                <a:lnTo>
                  <a:pt x="1386372" y="207276"/>
                </a:lnTo>
                <a:lnTo>
                  <a:pt x="1377646" y="233352"/>
                </a:lnTo>
                <a:lnTo>
                  <a:pt x="1366180" y="260477"/>
                </a:lnTo>
                <a:lnTo>
                  <a:pt x="1352021" y="288540"/>
                </a:lnTo>
                <a:lnTo>
                  <a:pt x="1335239" y="317429"/>
                </a:lnTo>
                <a:lnTo>
                  <a:pt x="1315883" y="347026"/>
                </a:lnTo>
                <a:lnTo>
                  <a:pt x="1294037" y="377214"/>
                </a:lnTo>
                <a:lnTo>
                  <a:pt x="1269798" y="407871"/>
                </a:lnTo>
                <a:lnTo>
                  <a:pt x="1243252" y="438873"/>
                </a:lnTo>
                <a:lnTo>
                  <a:pt x="1214516" y="470095"/>
                </a:lnTo>
                <a:lnTo>
                  <a:pt x="1183693" y="501412"/>
                </a:lnTo>
                <a:lnTo>
                  <a:pt x="1150917" y="532697"/>
                </a:lnTo>
                <a:lnTo>
                  <a:pt x="1116322" y="563824"/>
                </a:lnTo>
                <a:lnTo>
                  <a:pt x="1080034" y="594669"/>
                </a:lnTo>
                <a:lnTo>
                  <a:pt x="1042211" y="625107"/>
                </a:lnTo>
                <a:lnTo>
                  <a:pt x="1003009" y="655015"/>
                </a:lnTo>
                <a:lnTo>
                  <a:pt x="962571" y="684273"/>
                </a:lnTo>
                <a:lnTo>
                  <a:pt x="921069" y="712763"/>
                </a:lnTo>
                <a:lnTo>
                  <a:pt x="878671" y="740368"/>
                </a:lnTo>
                <a:lnTo>
                  <a:pt x="835539" y="766985"/>
                </a:lnTo>
                <a:lnTo>
                  <a:pt x="791864" y="792500"/>
                </a:lnTo>
                <a:lnTo>
                  <a:pt x="747804" y="816810"/>
                </a:lnTo>
                <a:lnTo>
                  <a:pt x="703546" y="839813"/>
                </a:lnTo>
                <a:lnTo>
                  <a:pt x="659265" y="861430"/>
                </a:lnTo>
                <a:lnTo>
                  <a:pt x="615134" y="881558"/>
                </a:lnTo>
                <a:lnTo>
                  <a:pt x="571349" y="900128"/>
                </a:lnTo>
                <a:lnTo>
                  <a:pt x="528068" y="917067"/>
                </a:lnTo>
                <a:lnTo>
                  <a:pt x="485464" y="932289"/>
                </a:lnTo>
                <a:lnTo>
                  <a:pt x="443726" y="945755"/>
                </a:lnTo>
                <a:lnTo>
                  <a:pt x="403007" y="957395"/>
                </a:lnTo>
                <a:lnTo>
                  <a:pt x="363477" y="967168"/>
                </a:lnTo>
                <a:lnTo>
                  <a:pt x="325294" y="975035"/>
                </a:lnTo>
                <a:lnTo>
                  <a:pt x="288612" y="980965"/>
                </a:lnTo>
                <a:lnTo>
                  <a:pt x="253579" y="984926"/>
                </a:lnTo>
                <a:lnTo>
                  <a:pt x="220335" y="986910"/>
                </a:lnTo>
                <a:lnTo>
                  <a:pt x="189014" y="986910"/>
                </a:lnTo>
                <a:lnTo>
                  <a:pt x="159743" y="984926"/>
                </a:lnTo>
                <a:lnTo>
                  <a:pt x="132639" y="980965"/>
                </a:lnTo>
                <a:lnTo>
                  <a:pt x="107813" y="975035"/>
                </a:lnTo>
                <a:lnTo>
                  <a:pt x="85362" y="967168"/>
                </a:lnTo>
                <a:lnTo>
                  <a:pt x="65378" y="957395"/>
                </a:lnTo>
                <a:lnTo>
                  <a:pt x="47941" y="945755"/>
                </a:lnTo>
                <a:lnTo>
                  <a:pt x="33123" y="932289"/>
                </a:lnTo>
                <a:lnTo>
                  <a:pt x="20981" y="917067"/>
                </a:lnTo>
                <a:lnTo>
                  <a:pt x="11566" y="900128"/>
                </a:lnTo>
                <a:lnTo>
                  <a:pt x="4915" y="881558"/>
                </a:lnTo>
                <a:lnTo>
                  <a:pt x="1054" y="861430"/>
                </a:lnTo>
                <a:lnTo>
                  <a:pt x="0" y="839813"/>
                </a:lnTo>
                <a:lnTo>
                  <a:pt x="1757" y="816810"/>
                </a:lnTo>
                <a:lnTo>
                  <a:pt x="6317" y="792500"/>
                </a:lnTo>
                <a:lnTo>
                  <a:pt x="13662" y="766985"/>
                </a:lnTo>
                <a:lnTo>
                  <a:pt x="23763" y="740368"/>
                </a:lnTo>
                <a:lnTo>
                  <a:pt x="36579" y="712763"/>
                </a:lnTo>
                <a:lnTo>
                  <a:pt x="52058" y="684273"/>
                </a:lnTo>
                <a:lnTo>
                  <a:pt x="70138" y="655015"/>
                </a:lnTo>
                <a:lnTo>
                  <a:pt x="90747" y="625107"/>
                </a:lnTo>
                <a:lnTo>
                  <a:pt x="113800" y="594669"/>
                </a:lnTo>
                <a:lnTo>
                  <a:pt x="139206" y="563824"/>
                </a:lnTo>
                <a:lnTo>
                  <a:pt x="166862" y="532697"/>
                </a:lnTo>
                <a:lnTo>
                  <a:pt x="196657" y="501412"/>
                </a:lnTo>
                <a:lnTo>
                  <a:pt x="228470" y="470095"/>
                </a:lnTo>
                <a:lnTo>
                  <a:pt x="262175" y="438873"/>
                </a:lnTo>
                <a:lnTo>
                  <a:pt x="297634" y="407871"/>
                </a:lnTo>
                <a:lnTo>
                  <a:pt x="334706" y="377214"/>
                </a:lnTo>
                <a:lnTo>
                  <a:pt x="373240" y="347026"/>
                </a:lnTo>
                <a:lnTo>
                  <a:pt x="413082" y="317429"/>
                </a:lnTo>
                <a:lnTo>
                  <a:pt x="454074" y="288540"/>
                </a:lnTo>
                <a:lnTo>
                  <a:pt x="496040" y="260477"/>
                </a:lnTo>
                <a:lnTo>
                  <a:pt x="538825" y="233352"/>
                </a:lnTo>
                <a:lnTo>
                  <a:pt x="582255" y="207276"/>
                </a:lnTo>
                <a:lnTo>
                  <a:pt x="626143" y="182352"/>
                </a:lnTo>
                <a:lnTo>
                  <a:pt x="670322" y="158681"/>
                </a:lnTo>
                <a:lnTo>
                  <a:pt x="714618" y="136360"/>
                </a:lnTo>
                <a:lnTo>
                  <a:pt x="758844" y="115476"/>
                </a:lnTo>
                <a:lnTo>
                  <a:pt x="802826" y="96115"/>
                </a:lnTo>
                <a:lnTo>
                  <a:pt x="846383" y="78354"/>
                </a:lnTo>
                <a:lnTo>
                  <a:pt x="889341" y="62265"/>
                </a:lnTo>
                <a:lnTo>
                  <a:pt x="931535" y="47913"/>
                </a:lnTo>
                <a:lnTo>
                  <a:pt x="972785" y="35357"/>
                </a:lnTo>
                <a:lnTo>
                  <a:pt x="1012931" y="24644"/>
                </a:lnTo>
                <a:lnTo>
                  <a:pt x="1051802" y="15820"/>
                </a:lnTo>
                <a:lnTo>
                  <a:pt x="1089256" y="8920"/>
                </a:lnTo>
                <a:lnTo>
                  <a:pt x="1125134" y="3971"/>
                </a:lnTo>
                <a:lnTo>
                  <a:pt x="1159288" y="994"/>
                </a:lnTo>
                <a:lnTo>
                  <a:pt x="1191584" y="0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C9888BE9-F7BD-09EE-739F-9551889D915A}"/>
              </a:ext>
            </a:extLst>
          </p:cNvPr>
          <p:cNvGrpSpPr/>
          <p:nvPr/>
        </p:nvGrpSpPr>
        <p:grpSpPr>
          <a:xfrm>
            <a:off x="5676226" y="2317574"/>
            <a:ext cx="493573" cy="493580"/>
            <a:chOff x="8270620" y="3450894"/>
            <a:chExt cx="493573" cy="493580"/>
          </a:xfrm>
        </p:grpSpPr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BDD1E10B-5653-B929-B818-369EAF5F06A2}"/>
                </a:ext>
              </a:extLst>
            </p:cNvPr>
            <p:cNvSpPr/>
            <p:nvPr/>
          </p:nvSpPr>
          <p:spPr>
            <a:xfrm>
              <a:off x="8270620" y="3450894"/>
              <a:ext cx="493573" cy="493580"/>
            </a:xfrm>
            <a:custGeom>
              <a:avLst/>
              <a:gdLst>
                <a:gd name="connsiteX0" fmla="*/ 0 w 493573"/>
                <a:gd name="connsiteY0" fmla="*/ 493581 h 493580"/>
                <a:gd name="connsiteX1" fmla="*/ 493574 w 493573"/>
                <a:gd name="connsiteY1" fmla="*/ 0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73" h="493580">
                  <a:moveTo>
                    <a:pt x="0" y="493581"/>
                  </a:moveTo>
                  <a:lnTo>
                    <a:pt x="493574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75B8A4E4-DEE8-B2AD-1385-C08E617BE0BA}"/>
                </a:ext>
              </a:extLst>
            </p:cNvPr>
            <p:cNvSpPr/>
            <p:nvPr/>
          </p:nvSpPr>
          <p:spPr>
            <a:xfrm>
              <a:off x="8734126" y="3450894"/>
              <a:ext cx="30066" cy="30070"/>
            </a:xfrm>
            <a:custGeom>
              <a:avLst/>
              <a:gdLst>
                <a:gd name="connsiteX0" fmla="*/ 0 w 30066"/>
                <a:gd name="connsiteY0" fmla="*/ 10023 h 30070"/>
                <a:gd name="connsiteX1" fmla="*/ 30067 w 30066"/>
                <a:gd name="connsiteY1" fmla="*/ 0 h 30070"/>
                <a:gd name="connsiteX2" fmla="*/ 20050 w 30066"/>
                <a:gd name="connsiteY2" fmla="*/ 30070 h 3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66" h="30070">
                  <a:moveTo>
                    <a:pt x="0" y="10023"/>
                  </a:moveTo>
                  <a:lnTo>
                    <a:pt x="30067" y="0"/>
                  </a:lnTo>
                  <a:lnTo>
                    <a:pt x="20050" y="3007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58CCD0FA-4968-56F8-2B01-51D0596E5BC1}"/>
                </a:ext>
              </a:extLst>
            </p:cNvPr>
            <p:cNvSpPr/>
            <p:nvPr/>
          </p:nvSpPr>
          <p:spPr>
            <a:xfrm>
              <a:off x="8270620" y="3450894"/>
              <a:ext cx="493573" cy="493580"/>
            </a:xfrm>
            <a:custGeom>
              <a:avLst/>
              <a:gdLst>
                <a:gd name="connsiteX0" fmla="*/ 493574 w 493573"/>
                <a:gd name="connsiteY0" fmla="*/ 0 h 493580"/>
                <a:gd name="connsiteX1" fmla="*/ 0 w 493573"/>
                <a:gd name="connsiteY1" fmla="*/ 493581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73" h="493580">
                  <a:moveTo>
                    <a:pt x="493574" y="0"/>
                  </a:moveTo>
                  <a:lnTo>
                    <a:pt x="0" y="493581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323E3B3-BDFD-3E69-5C1B-3955EE11774B}"/>
              </a:ext>
            </a:extLst>
          </p:cNvPr>
          <p:cNvGrpSpPr/>
          <p:nvPr/>
        </p:nvGrpSpPr>
        <p:grpSpPr>
          <a:xfrm>
            <a:off x="5676226" y="2804355"/>
            <a:ext cx="485682" cy="28346"/>
            <a:chOff x="8270620" y="3937675"/>
            <a:chExt cx="485682" cy="28346"/>
          </a:xfrm>
        </p:grpSpPr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B235758-5ADC-0198-0F4F-29179CE321CB}"/>
                </a:ext>
              </a:extLst>
            </p:cNvPr>
            <p:cNvSpPr/>
            <p:nvPr/>
          </p:nvSpPr>
          <p:spPr>
            <a:xfrm>
              <a:off x="8270620" y="3944474"/>
              <a:ext cx="485682" cy="7830"/>
            </a:xfrm>
            <a:custGeom>
              <a:avLst/>
              <a:gdLst>
                <a:gd name="connsiteX0" fmla="*/ 0 w 485682"/>
                <a:gd name="connsiteY0" fmla="*/ 0 h 7830"/>
                <a:gd name="connsiteX1" fmla="*/ 485683 w 485682"/>
                <a:gd name="connsiteY1" fmla="*/ 7831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682" h="7830">
                  <a:moveTo>
                    <a:pt x="0" y="0"/>
                  </a:moveTo>
                  <a:lnTo>
                    <a:pt x="485683" y="783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42348D9C-C293-1BAB-0695-9C6F2800B82C}"/>
                </a:ext>
              </a:extLst>
            </p:cNvPr>
            <p:cNvSpPr/>
            <p:nvPr/>
          </p:nvSpPr>
          <p:spPr>
            <a:xfrm>
              <a:off x="8727732" y="3937675"/>
              <a:ext cx="28570" cy="28346"/>
            </a:xfrm>
            <a:custGeom>
              <a:avLst/>
              <a:gdLst>
                <a:gd name="connsiteX0" fmla="*/ 457 w 28570"/>
                <a:gd name="connsiteY0" fmla="*/ 0 h 28346"/>
                <a:gd name="connsiteX1" fmla="*/ 28571 w 28570"/>
                <a:gd name="connsiteY1" fmla="*/ 14630 h 28346"/>
                <a:gd name="connsiteX2" fmla="*/ 0 w 28570"/>
                <a:gd name="connsiteY2" fmla="*/ 28346 h 2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0" h="28346">
                  <a:moveTo>
                    <a:pt x="457" y="0"/>
                  </a:moveTo>
                  <a:lnTo>
                    <a:pt x="28571" y="14630"/>
                  </a:lnTo>
                  <a:lnTo>
                    <a:pt x="0" y="28346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0ACA979D-90BC-6105-F0E6-ADFA80ECE6DB}"/>
                </a:ext>
              </a:extLst>
            </p:cNvPr>
            <p:cNvSpPr/>
            <p:nvPr/>
          </p:nvSpPr>
          <p:spPr>
            <a:xfrm>
              <a:off x="8270620" y="3944474"/>
              <a:ext cx="485682" cy="7830"/>
            </a:xfrm>
            <a:custGeom>
              <a:avLst/>
              <a:gdLst>
                <a:gd name="connsiteX0" fmla="*/ 485683 w 485682"/>
                <a:gd name="connsiteY0" fmla="*/ 7831 h 7830"/>
                <a:gd name="connsiteX1" fmla="*/ 0 w 485682"/>
                <a:gd name="connsiteY1" fmla="*/ 0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682" h="7830">
                  <a:moveTo>
                    <a:pt x="485683" y="783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7C863F2-7067-80FB-2EEE-69BF73DC88B0}"/>
              </a:ext>
            </a:extLst>
          </p:cNvPr>
          <p:cNvGrpSpPr/>
          <p:nvPr/>
        </p:nvGrpSpPr>
        <p:grpSpPr>
          <a:xfrm>
            <a:off x="4549046" y="3840229"/>
            <a:ext cx="1890000" cy="1260000"/>
            <a:chOff x="4549046" y="3840229"/>
            <a:chExt cx="1890000" cy="1260000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769B8DD8-47EC-9507-211A-AB1314038EF2}"/>
                </a:ext>
              </a:extLst>
            </p:cNvPr>
            <p:cNvSpPr/>
            <p:nvPr/>
          </p:nvSpPr>
          <p:spPr>
            <a:xfrm>
              <a:off x="4549046" y="3840229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A2649608-76ED-030A-D5CB-3A0D48F51D18}"/>
                </a:ext>
              </a:extLst>
            </p:cNvPr>
            <p:cNvSpPr/>
            <p:nvPr/>
          </p:nvSpPr>
          <p:spPr>
            <a:xfrm>
              <a:off x="4873334" y="3877433"/>
              <a:ext cx="1528509" cy="1046127"/>
            </a:xfrm>
            <a:custGeom>
              <a:avLst/>
              <a:gdLst>
                <a:gd name="connsiteX0" fmla="*/ 0 w 1528509"/>
                <a:gd name="connsiteY0" fmla="*/ 1046128 h 1046127"/>
                <a:gd name="connsiteX1" fmla="*/ 1528510 w 1528509"/>
                <a:gd name="connsiteY1" fmla="*/ 1046128 h 1046127"/>
                <a:gd name="connsiteX2" fmla="*/ 1528510 w 1528509"/>
                <a:gd name="connsiteY2" fmla="*/ 0 h 1046127"/>
                <a:gd name="connsiteX3" fmla="*/ 0 w 1528509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509" h="1046127">
                  <a:moveTo>
                    <a:pt x="0" y="1046128"/>
                  </a:moveTo>
                  <a:lnTo>
                    <a:pt x="1528510" y="1046128"/>
                  </a:lnTo>
                  <a:lnTo>
                    <a:pt x="15285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674F1135-C32A-1337-E1EE-4A549E8CB94C}"/>
                </a:ext>
              </a:extLst>
            </p:cNvPr>
            <p:cNvSpPr/>
            <p:nvPr/>
          </p:nvSpPr>
          <p:spPr>
            <a:xfrm>
              <a:off x="4969125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652F8A3F-72C9-221E-50E8-A082F2F159EE}"/>
                </a:ext>
              </a:extLst>
            </p:cNvPr>
            <p:cNvSpPr/>
            <p:nvPr/>
          </p:nvSpPr>
          <p:spPr>
            <a:xfrm>
              <a:off x="5191953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294004B2-B265-3331-4064-062FE1D24CA5}"/>
                </a:ext>
              </a:extLst>
            </p:cNvPr>
            <p:cNvSpPr/>
            <p:nvPr/>
          </p:nvSpPr>
          <p:spPr>
            <a:xfrm>
              <a:off x="5414784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D45624B4-9070-3544-B491-A3D276796CE2}"/>
                </a:ext>
              </a:extLst>
            </p:cNvPr>
            <p:cNvSpPr/>
            <p:nvPr/>
          </p:nvSpPr>
          <p:spPr>
            <a:xfrm>
              <a:off x="5637607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8E0617F8-7C0C-1AF3-04C8-C78068C292FD}"/>
                </a:ext>
              </a:extLst>
            </p:cNvPr>
            <p:cNvSpPr/>
            <p:nvPr/>
          </p:nvSpPr>
          <p:spPr>
            <a:xfrm>
              <a:off x="5860438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EB2A65C0-BA7A-D170-0D52-E1D863DC72BA}"/>
                </a:ext>
              </a:extLst>
            </p:cNvPr>
            <p:cNvSpPr/>
            <p:nvPr/>
          </p:nvSpPr>
          <p:spPr>
            <a:xfrm>
              <a:off x="6083261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06F26750-4D23-30B8-E588-91392C080381}"/>
                </a:ext>
              </a:extLst>
            </p:cNvPr>
            <p:cNvSpPr/>
            <p:nvPr/>
          </p:nvSpPr>
          <p:spPr>
            <a:xfrm>
              <a:off x="6306092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D2BF504B-1B2A-DCEB-5E64-8B3CCDEA4005}"/>
                </a:ext>
              </a:extLst>
            </p:cNvPr>
            <p:cNvSpPr/>
            <p:nvPr/>
          </p:nvSpPr>
          <p:spPr>
            <a:xfrm>
              <a:off x="4873334" y="4923561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A4C297E0-2320-F728-C58A-CB744BC68352}"/>
                </a:ext>
              </a:extLst>
            </p:cNvPr>
            <p:cNvSpPr/>
            <p:nvPr/>
          </p:nvSpPr>
          <p:spPr>
            <a:xfrm>
              <a:off x="4969125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992FE195-1403-E141-3E8C-305D6012FF3F}"/>
                </a:ext>
              </a:extLst>
            </p:cNvPr>
            <p:cNvSpPr/>
            <p:nvPr/>
          </p:nvSpPr>
          <p:spPr>
            <a:xfrm>
              <a:off x="5191953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790608CD-9298-6DD1-A833-ABF8FC8D11C7}"/>
                </a:ext>
              </a:extLst>
            </p:cNvPr>
            <p:cNvSpPr/>
            <p:nvPr/>
          </p:nvSpPr>
          <p:spPr>
            <a:xfrm>
              <a:off x="5414784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A8B64F49-972D-6B6A-BA95-B0BFBD8CEF0F}"/>
                </a:ext>
              </a:extLst>
            </p:cNvPr>
            <p:cNvSpPr/>
            <p:nvPr/>
          </p:nvSpPr>
          <p:spPr>
            <a:xfrm>
              <a:off x="5637607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98A54734-0458-BE48-CED5-8D4218268FB5}"/>
                </a:ext>
              </a:extLst>
            </p:cNvPr>
            <p:cNvSpPr/>
            <p:nvPr/>
          </p:nvSpPr>
          <p:spPr>
            <a:xfrm>
              <a:off x="5860438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CE8D172B-330A-0E50-234E-9D8A4535881C}"/>
                </a:ext>
              </a:extLst>
            </p:cNvPr>
            <p:cNvSpPr/>
            <p:nvPr/>
          </p:nvSpPr>
          <p:spPr>
            <a:xfrm>
              <a:off x="6083261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6A326ABB-6AAF-5D78-A6EC-C0608002FF86}"/>
                </a:ext>
              </a:extLst>
            </p:cNvPr>
            <p:cNvSpPr/>
            <p:nvPr/>
          </p:nvSpPr>
          <p:spPr>
            <a:xfrm>
              <a:off x="6306092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C880C193-AA5F-0C41-3697-5D56AFA4173C}"/>
                </a:ext>
              </a:extLst>
            </p:cNvPr>
            <p:cNvSpPr/>
            <p:nvPr/>
          </p:nvSpPr>
          <p:spPr>
            <a:xfrm>
              <a:off x="4896120" y="4975024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7CA0D710-233B-5212-D0BB-D79F713B8EE5}"/>
                </a:ext>
              </a:extLst>
            </p:cNvPr>
            <p:cNvSpPr/>
            <p:nvPr/>
          </p:nvSpPr>
          <p:spPr>
            <a:xfrm>
              <a:off x="4951116" y="4950588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C2654B42-81D0-D65D-7D06-3DB88DED11BC}"/>
                </a:ext>
              </a:extLst>
            </p:cNvPr>
            <p:cNvSpPr/>
            <p:nvPr/>
          </p:nvSpPr>
          <p:spPr>
            <a:xfrm>
              <a:off x="4992492" y="4990112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9655190-15B9-9463-9400-3A31BD72EDA2}"/>
                </a:ext>
              </a:extLst>
            </p:cNvPr>
            <p:cNvSpPr/>
            <p:nvPr/>
          </p:nvSpPr>
          <p:spPr>
            <a:xfrm>
              <a:off x="5011314" y="4950588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8 w 30816"/>
                <a:gd name="connsiteY7" fmla="*/ 20514 h 48549"/>
                <a:gd name="connsiteX8" fmla="*/ 30816 w 30816"/>
                <a:gd name="connsiteY8" fmla="*/ 32351 h 48549"/>
                <a:gd name="connsiteX9" fmla="*/ 26031 w 30816"/>
                <a:gd name="connsiteY9" fmla="*/ 44313 h 48549"/>
                <a:gd name="connsiteX10" fmla="*/ 12537 w 30816"/>
                <a:gd name="connsiteY10" fmla="*/ 48549 h 48549"/>
                <a:gd name="connsiteX11" fmla="*/ 6412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0 w 30816"/>
                <a:gd name="connsiteY16" fmla="*/ 40226 h 48549"/>
                <a:gd name="connsiteX17" fmla="*/ 24372 w 30816"/>
                <a:gd name="connsiteY17" fmla="*/ 32351 h 48549"/>
                <a:gd name="connsiteX18" fmla="*/ 21150 w 30816"/>
                <a:gd name="connsiteY18" fmla="*/ 24468 h 48549"/>
                <a:gd name="connsiteX19" fmla="*/ 12409 w 30816"/>
                <a:gd name="connsiteY19" fmla="*/ 21562 h 48549"/>
                <a:gd name="connsiteX20" fmla="*/ 7241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4" y="16230"/>
                    <a:pt x="12590" y="16144"/>
                    <a:pt x="13526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3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1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2C949734-E960-510F-C136-772D3637895A}"/>
                </a:ext>
              </a:extLst>
            </p:cNvPr>
            <p:cNvSpPr/>
            <p:nvPr/>
          </p:nvSpPr>
          <p:spPr>
            <a:xfrm>
              <a:off x="5118262" y="4975024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200D359A-63A5-FD40-34CF-F10929F60BAD}"/>
                </a:ext>
              </a:extLst>
            </p:cNvPr>
            <p:cNvSpPr/>
            <p:nvPr/>
          </p:nvSpPr>
          <p:spPr>
            <a:xfrm>
              <a:off x="5173258" y="4950588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DF34E294-60EE-901F-8BA9-D473DBE6B30E}"/>
                </a:ext>
              </a:extLst>
            </p:cNvPr>
            <p:cNvSpPr/>
            <p:nvPr/>
          </p:nvSpPr>
          <p:spPr>
            <a:xfrm>
              <a:off x="5214633" y="4990112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62D8BBFA-9829-8E04-C0C9-2BACD182166A}"/>
                </a:ext>
              </a:extLst>
            </p:cNvPr>
            <p:cNvSpPr/>
            <p:nvPr/>
          </p:nvSpPr>
          <p:spPr>
            <a:xfrm>
              <a:off x="5232721" y="4949729"/>
              <a:ext cx="32921" cy="49407"/>
            </a:xfrm>
            <a:custGeom>
              <a:avLst/>
              <a:gdLst>
                <a:gd name="connsiteX0" fmla="*/ 16461 w 32921"/>
                <a:gd name="connsiteY0" fmla="*/ 5103 h 49407"/>
                <a:gd name="connsiteX1" fmla="*/ 8964 w 32921"/>
                <a:gd name="connsiteY1" fmla="*/ 10017 h 49407"/>
                <a:gd name="connsiteX2" fmla="*/ 6476 w 32921"/>
                <a:gd name="connsiteY2" fmla="*/ 24720 h 49407"/>
                <a:gd name="connsiteX3" fmla="*/ 8964 w 32921"/>
                <a:gd name="connsiteY3" fmla="*/ 39430 h 49407"/>
                <a:gd name="connsiteX4" fmla="*/ 16461 w 32921"/>
                <a:gd name="connsiteY4" fmla="*/ 44305 h 49407"/>
                <a:gd name="connsiteX5" fmla="*/ 23957 w 32921"/>
                <a:gd name="connsiteY5" fmla="*/ 39430 h 49407"/>
                <a:gd name="connsiteX6" fmla="*/ 26478 w 32921"/>
                <a:gd name="connsiteY6" fmla="*/ 24720 h 49407"/>
                <a:gd name="connsiteX7" fmla="*/ 23957 w 32921"/>
                <a:gd name="connsiteY7" fmla="*/ 10017 h 49407"/>
                <a:gd name="connsiteX8" fmla="*/ 16461 w 32921"/>
                <a:gd name="connsiteY8" fmla="*/ 5103 h 49407"/>
                <a:gd name="connsiteX9" fmla="*/ 16461 w 32921"/>
                <a:gd name="connsiteY9" fmla="*/ 0 h 49407"/>
                <a:gd name="connsiteX10" fmla="*/ 28679 w 32921"/>
                <a:gd name="connsiteY10" fmla="*/ 6347 h 49407"/>
                <a:gd name="connsiteX11" fmla="*/ 32921 w 32921"/>
                <a:gd name="connsiteY11" fmla="*/ 24720 h 49407"/>
                <a:gd name="connsiteX12" fmla="*/ 28679 w 32921"/>
                <a:gd name="connsiteY12" fmla="*/ 43092 h 49407"/>
                <a:gd name="connsiteX13" fmla="*/ 16461 w 32921"/>
                <a:gd name="connsiteY13" fmla="*/ 49408 h 49407"/>
                <a:gd name="connsiteX14" fmla="*/ 4211 w 32921"/>
                <a:gd name="connsiteY14" fmla="*/ 43092 h 49407"/>
                <a:gd name="connsiteX15" fmla="*/ 0 w 32921"/>
                <a:gd name="connsiteY15" fmla="*/ 24720 h 49407"/>
                <a:gd name="connsiteX16" fmla="*/ 4211 w 32921"/>
                <a:gd name="connsiteY16" fmla="*/ 6347 h 49407"/>
                <a:gd name="connsiteX17" fmla="*/ 16461 w 32921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07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68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7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7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1" y="43092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31F3B675-CCA8-3F21-F789-2A1FA0FD08BA}"/>
                </a:ext>
              </a:extLst>
            </p:cNvPr>
            <p:cNvSpPr/>
            <p:nvPr/>
          </p:nvSpPr>
          <p:spPr>
            <a:xfrm>
              <a:off x="5341775" y="4975024"/>
              <a:ext cx="40894" cy="5425"/>
            </a:xfrm>
            <a:custGeom>
              <a:avLst/>
              <a:gdLst>
                <a:gd name="connsiteX0" fmla="*/ 0 w 40894"/>
                <a:gd name="connsiteY0" fmla="*/ 0 h 5425"/>
                <a:gd name="connsiteX1" fmla="*/ 40895 w 40894"/>
                <a:gd name="connsiteY1" fmla="*/ 0 h 5425"/>
                <a:gd name="connsiteX2" fmla="*/ 40895 w 40894"/>
                <a:gd name="connsiteY2" fmla="*/ 5426 h 5425"/>
                <a:gd name="connsiteX3" fmla="*/ 0 w 40894"/>
                <a:gd name="connsiteY3" fmla="*/ 5426 h 5425"/>
                <a:gd name="connsiteX4" fmla="*/ 0 w 40894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4" h="5425">
                  <a:moveTo>
                    <a:pt x="0" y="0"/>
                  </a:moveTo>
                  <a:lnTo>
                    <a:pt x="40895" y="0"/>
                  </a:lnTo>
                  <a:lnTo>
                    <a:pt x="40895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30F5223E-9967-A74F-5334-526C2EE46C18}"/>
                </a:ext>
              </a:extLst>
            </p:cNvPr>
            <p:cNvSpPr/>
            <p:nvPr/>
          </p:nvSpPr>
          <p:spPr>
            <a:xfrm>
              <a:off x="5393899" y="4949729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D9995606-1076-3830-52BB-3F5AD7C94D73}"/>
                </a:ext>
              </a:extLst>
            </p:cNvPr>
            <p:cNvSpPr/>
            <p:nvPr/>
          </p:nvSpPr>
          <p:spPr>
            <a:xfrm>
              <a:off x="5438149" y="4990112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0EFB422E-3277-5FA5-CEAF-156E9A429216}"/>
                </a:ext>
              </a:extLst>
            </p:cNvPr>
            <p:cNvSpPr/>
            <p:nvPr/>
          </p:nvSpPr>
          <p:spPr>
            <a:xfrm>
              <a:off x="5456970" y="4950588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6 w 30814"/>
                <a:gd name="connsiteY3" fmla="*/ 5426 h 48549"/>
                <a:gd name="connsiteX4" fmla="*/ 7906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6" y="5426"/>
                  </a:lnTo>
                  <a:lnTo>
                    <a:pt x="7906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61" y="20514"/>
                  </a:cubicBezTo>
                  <a:cubicBezTo>
                    <a:pt x="29263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1975AE2D-DDBD-9B19-410E-CB489602A266}"/>
                </a:ext>
              </a:extLst>
            </p:cNvPr>
            <p:cNvSpPr/>
            <p:nvPr/>
          </p:nvSpPr>
          <p:spPr>
            <a:xfrm>
              <a:off x="5589979" y="4949729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E8A3371F-3745-5C36-0AA6-CFC97AF056EE}"/>
                </a:ext>
              </a:extLst>
            </p:cNvPr>
            <p:cNvSpPr/>
            <p:nvPr/>
          </p:nvSpPr>
          <p:spPr>
            <a:xfrm>
              <a:off x="5634228" y="4990112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70CC35DE-834B-4937-7E11-B944BF22A8C1}"/>
                </a:ext>
              </a:extLst>
            </p:cNvPr>
            <p:cNvSpPr/>
            <p:nvPr/>
          </p:nvSpPr>
          <p:spPr>
            <a:xfrm>
              <a:off x="5652317" y="4949729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F78211ED-E2A1-9890-5F57-ACCA71417929}"/>
                </a:ext>
              </a:extLst>
            </p:cNvPr>
            <p:cNvSpPr/>
            <p:nvPr/>
          </p:nvSpPr>
          <p:spPr>
            <a:xfrm>
              <a:off x="5813495" y="4949729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7BC1F259-225A-FED9-2F9E-250D0761F798}"/>
                </a:ext>
              </a:extLst>
            </p:cNvPr>
            <p:cNvSpPr/>
            <p:nvPr/>
          </p:nvSpPr>
          <p:spPr>
            <a:xfrm>
              <a:off x="5857737" y="4990112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706D2492-A3F6-06AB-D982-0B15C586F5F9}"/>
                </a:ext>
              </a:extLst>
            </p:cNvPr>
            <p:cNvSpPr/>
            <p:nvPr/>
          </p:nvSpPr>
          <p:spPr>
            <a:xfrm>
              <a:off x="5876558" y="4950588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1 w 30822"/>
                <a:gd name="connsiteY1" fmla="*/ 0 h 48549"/>
                <a:gd name="connsiteX2" fmla="*/ 27311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2F900537-8326-4B98-89AF-E4270176B23C}"/>
                </a:ext>
              </a:extLst>
            </p:cNvPr>
            <p:cNvSpPr/>
            <p:nvPr/>
          </p:nvSpPr>
          <p:spPr>
            <a:xfrm>
              <a:off x="6037074" y="4950588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573AA9E7-6ACE-BC8B-7CC9-DE0148F4F0D5}"/>
                </a:ext>
              </a:extLst>
            </p:cNvPr>
            <p:cNvSpPr/>
            <p:nvPr/>
          </p:nvSpPr>
          <p:spPr>
            <a:xfrm>
              <a:off x="6078449" y="4990112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A914FDA4-4813-E79E-80FB-F6043A138BC7}"/>
                </a:ext>
              </a:extLst>
            </p:cNvPr>
            <p:cNvSpPr/>
            <p:nvPr/>
          </p:nvSpPr>
          <p:spPr>
            <a:xfrm>
              <a:off x="6096530" y="4949729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1BCCE9E1-A1C0-43EA-43A3-617B87D556B2}"/>
                </a:ext>
              </a:extLst>
            </p:cNvPr>
            <p:cNvSpPr/>
            <p:nvPr/>
          </p:nvSpPr>
          <p:spPr>
            <a:xfrm>
              <a:off x="6260582" y="4950588"/>
              <a:ext cx="28357" cy="47627"/>
            </a:xfrm>
            <a:custGeom>
              <a:avLst/>
              <a:gdLst>
                <a:gd name="connsiteX0" fmla="*/ 929 w 28357"/>
                <a:gd name="connsiteY0" fmla="*/ 42202 h 47627"/>
                <a:gd name="connsiteX1" fmla="*/ 11458 w 28357"/>
                <a:gd name="connsiteY1" fmla="*/ 42202 h 47627"/>
                <a:gd name="connsiteX2" fmla="*/ 11458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37 w 28357"/>
                <a:gd name="connsiteY6" fmla="*/ 0 h 47627"/>
                <a:gd name="connsiteX7" fmla="*/ 17837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9 w 28357"/>
                <a:gd name="connsiteY10" fmla="*/ 47628 h 47627"/>
                <a:gd name="connsiteX11" fmla="*/ 929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37B95B09-292B-0743-C979-26ABEFA5C110}"/>
                </a:ext>
              </a:extLst>
            </p:cNvPr>
            <p:cNvSpPr/>
            <p:nvPr/>
          </p:nvSpPr>
          <p:spPr>
            <a:xfrm>
              <a:off x="6301957" y="4990112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4B3B83F9-2F0D-CA6F-5AB5-2651E9AB56F9}"/>
                </a:ext>
              </a:extLst>
            </p:cNvPr>
            <p:cNvSpPr/>
            <p:nvPr/>
          </p:nvSpPr>
          <p:spPr>
            <a:xfrm>
              <a:off x="6320779" y="4950588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0 w 30814"/>
                <a:gd name="connsiteY1" fmla="*/ 0 h 48549"/>
                <a:gd name="connsiteX2" fmla="*/ 27310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8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63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CA70D6DA-4AF9-EFB4-61C6-391FDD1A6ABE}"/>
                </a:ext>
              </a:extLst>
            </p:cNvPr>
            <p:cNvSpPr/>
            <p:nvPr/>
          </p:nvSpPr>
          <p:spPr>
            <a:xfrm>
              <a:off x="5602248" y="5028275"/>
              <a:ext cx="37634" cy="34232"/>
            </a:xfrm>
            <a:custGeom>
              <a:avLst/>
              <a:gdLst>
                <a:gd name="connsiteX0" fmla="*/ 37635 w 37634"/>
                <a:gd name="connsiteY0" fmla="*/ 4977 h 34232"/>
                <a:gd name="connsiteX1" fmla="*/ 36343 w 37634"/>
                <a:gd name="connsiteY1" fmla="*/ 8229 h 34232"/>
                <a:gd name="connsiteX2" fmla="*/ 33571 w 37634"/>
                <a:gd name="connsiteY2" fmla="*/ 9371 h 34232"/>
                <a:gd name="connsiteX3" fmla="*/ 31437 w 37634"/>
                <a:gd name="connsiteY3" fmla="*/ 8560 h 34232"/>
                <a:gd name="connsiteX4" fmla="*/ 30697 w 37634"/>
                <a:gd name="connsiteY4" fmla="*/ 6710 h 34232"/>
                <a:gd name="connsiteX5" fmla="*/ 31728 w 37634"/>
                <a:gd name="connsiteY5" fmla="*/ 4095 h 34232"/>
                <a:gd name="connsiteX6" fmla="*/ 34311 w 37634"/>
                <a:gd name="connsiteY6" fmla="*/ 2622 h 34232"/>
                <a:gd name="connsiteX7" fmla="*/ 30547 w 37634"/>
                <a:gd name="connsiteY7" fmla="*/ 1662 h 34232"/>
                <a:gd name="connsiteX8" fmla="*/ 27783 w 37634"/>
                <a:gd name="connsiteY8" fmla="*/ 2433 h 34232"/>
                <a:gd name="connsiteX9" fmla="*/ 25751 w 37634"/>
                <a:gd name="connsiteY9" fmla="*/ 4205 h 34232"/>
                <a:gd name="connsiteX10" fmla="*/ 24349 w 37634"/>
                <a:gd name="connsiteY10" fmla="*/ 6639 h 34232"/>
                <a:gd name="connsiteX11" fmla="*/ 23467 w 37634"/>
                <a:gd name="connsiteY11" fmla="*/ 8891 h 34232"/>
                <a:gd name="connsiteX12" fmla="*/ 23058 w 37634"/>
                <a:gd name="connsiteY12" fmla="*/ 10584 h 34232"/>
                <a:gd name="connsiteX13" fmla="*/ 20475 w 37634"/>
                <a:gd name="connsiteY13" fmla="*/ 20916 h 34232"/>
                <a:gd name="connsiteX14" fmla="*/ 19223 w 37634"/>
                <a:gd name="connsiteY14" fmla="*/ 27555 h 34232"/>
                <a:gd name="connsiteX15" fmla="*/ 20254 w 37634"/>
                <a:gd name="connsiteY15" fmla="*/ 31138 h 34232"/>
                <a:gd name="connsiteX16" fmla="*/ 23357 w 37634"/>
                <a:gd name="connsiteY16" fmla="*/ 32539 h 34232"/>
                <a:gd name="connsiteX17" fmla="*/ 25090 w 37634"/>
                <a:gd name="connsiteY17" fmla="*/ 32319 h 34232"/>
                <a:gd name="connsiteX18" fmla="*/ 27192 w 37634"/>
                <a:gd name="connsiteY18" fmla="*/ 31390 h 34232"/>
                <a:gd name="connsiteX19" fmla="*/ 29476 w 37634"/>
                <a:gd name="connsiteY19" fmla="*/ 29657 h 34232"/>
                <a:gd name="connsiteX20" fmla="*/ 31657 w 37634"/>
                <a:gd name="connsiteY20" fmla="*/ 26783 h 34232"/>
                <a:gd name="connsiteX21" fmla="*/ 33421 w 37634"/>
                <a:gd name="connsiteY21" fmla="*/ 22649 h 34232"/>
                <a:gd name="connsiteX22" fmla="*/ 34382 w 37634"/>
                <a:gd name="connsiteY22" fmla="*/ 21837 h 34232"/>
                <a:gd name="connsiteX23" fmla="*/ 35304 w 37634"/>
                <a:gd name="connsiteY23" fmla="*/ 22578 h 34232"/>
                <a:gd name="connsiteX24" fmla="*/ 34792 w 37634"/>
                <a:gd name="connsiteY24" fmla="*/ 24531 h 34232"/>
                <a:gd name="connsiteX25" fmla="*/ 33240 w 37634"/>
                <a:gd name="connsiteY25" fmla="*/ 27523 h 34232"/>
                <a:gd name="connsiteX26" fmla="*/ 30846 w 37634"/>
                <a:gd name="connsiteY26" fmla="*/ 30689 h 34232"/>
                <a:gd name="connsiteX27" fmla="*/ 27452 w 37634"/>
                <a:gd name="connsiteY27" fmla="*/ 33201 h 34232"/>
                <a:gd name="connsiteX28" fmla="*/ 23208 w 37634"/>
                <a:gd name="connsiteY28" fmla="*/ 34233 h 34232"/>
                <a:gd name="connsiteX29" fmla="*/ 17931 w 37634"/>
                <a:gd name="connsiteY29" fmla="*/ 32539 h 34232"/>
                <a:gd name="connsiteX30" fmla="*/ 15057 w 37634"/>
                <a:gd name="connsiteY30" fmla="*/ 28476 h 34232"/>
                <a:gd name="connsiteX31" fmla="*/ 14608 w 37634"/>
                <a:gd name="connsiteY31" fmla="*/ 29256 h 34232"/>
                <a:gd name="connsiteX32" fmla="*/ 13576 w 37634"/>
                <a:gd name="connsiteY32" fmla="*/ 30689 h 34232"/>
                <a:gd name="connsiteX33" fmla="*/ 11994 w 37634"/>
                <a:gd name="connsiteY33" fmla="*/ 32390 h 34232"/>
                <a:gd name="connsiteX34" fmla="*/ 9812 w 37634"/>
                <a:gd name="connsiteY34" fmla="*/ 33642 h 34232"/>
                <a:gd name="connsiteX35" fmla="*/ 7119 w 37634"/>
                <a:gd name="connsiteY35" fmla="*/ 34233 h 34232"/>
                <a:gd name="connsiteX36" fmla="*/ 3764 w 37634"/>
                <a:gd name="connsiteY36" fmla="*/ 33721 h 34232"/>
                <a:gd name="connsiteX37" fmla="*/ 1110 w 37634"/>
                <a:gd name="connsiteY37" fmla="*/ 32020 h 34232"/>
                <a:gd name="connsiteX38" fmla="*/ 0 w 37634"/>
                <a:gd name="connsiteY38" fmla="*/ 29216 h 34232"/>
                <a:gd name="connsiteX39" fmla="*/ 1221 w 37634"/>
                <a:gd name="connsiteY39" fmla="*/ 26153 h 34232"/>
                <a:gd name="connsiteX40" fmla="*/ 4174 w 37634"/>
                <a:gd name="connsiteY40" fmla="*/ 24861 h 34232"/>
                <a:gd name="connsiteX41" fmla="*/ 6087 w 37634"/>
                <a:gd name="connsiteY41" fmla="*/ 25491 h 34232"/>
                <a:gd name="connsiteX42" fmla="*/ 6977 w 37634"/>
                <a:gd name="connsiteY42" fmla="*/ 27484 h 34232"/>
                <a:gd name="connsiteX43" fmla="*/ 5946 w 37634"/>
                <a:gd name="connsiteY43" fmla="*/ 30138 h 34232"/>
                <a:gd name="connsiteX44" fmla="*/ 3433 w 37634"/>
                <a:gd name="connsiteY44" fmla="*/ 31579 h 34232"/>
                <a:gd name="connsiteX45" fmla="*/ 7198 w 37634"/>
                <a:gd name="connsiteY45" fmla="*/ 32539 h 34232"/>
                <a:gd name="connsiteX46" fmla="*/ 11553 w 37634"/>
                <a:gd name="connsiteY46" fmla="*/ 30397 h 34232"/>
                <a:gd name="connsiteX47" fmla="*/ 14388 w 37634"/>
                <a:gd name="connsiteY47" fmla="*/ 24680 h 34232"/>
                <a:gd name="connsiteX48" fmla="*/ 17561 w 37634"/>
                <a:gd name="connsiteY48" fmla="*/ 12246 h 34232"/>
                <a:gd name="connsiteX49" fmla="*/ 18451 w 37634"/>
                <a:gd name="connsiteY49" fmla="*/ 6710 h 34232"/>
                <a:gd name="connsiteX50" fmla="*/ 18042 w 37634"/>
                <a:gd name="connsiteY50" fmla="*/ 4095 h 34232"/>
                <a:gd name="connsiteX51" fmla="*/ 16939 w 37634"/>
                <a:gd name="connsiteY51" fmla="*/ 2544 h 34232"/>
                <a:gd name="connsiteX52" fmla="*/ 15648 w 37634"/>
                <a:gd name="connsiteY52" fmla="*/ 1843 h 34232"/>
                <a:gd name="connsiteX53" fmla="*/ 14388 w 37634"/>
                <a:gd name="connsiteY53" fmla="*/ 1662 h 34232"/>
                <a:gd name="connsiteX54" fmla="*/ 12025 w 37634"/>
                <a:gd name="connsiteY54" fmla="*/ 2103 h 34232"/>
                <a:gd name="connsiteX55" fmla="*/ 9340 w 37634"/>
                <a:gd name="connsiteY55" fmla="*/ 3575 h 34232"/>
                <a:gd name="connsiteX56" fmla="*/ 6536 w 37634"/>
                <a:gd name="connsiteY56" fmla="*/ 6639 h 34232"/>
                <a:gd name="connsiteX57" fmla="*/ 4245 w 37634"/>
                <a:gd name="connsiteY57" fmla="*/ 11545 h 34232"/>
                <a:gd name="connsiteX58" fmla="*/ 3252 w 37634"/>
                <a:gd name="connsiteY58" fmla="*/ 12395 h 34232"/>
                <a:gd name="connsiteX59" fmla="*/ 2363 w 37634"/>
                <a:gd name="connsiteY59" fmla="*/ 11624 h 34232"/>
                <a:gd name="connsiteX60" fmla="*/ 2843 w 37634"/>
                <a:gd name="connsiteY60" fmla="*/ 9702 h 34232"/>
                <a:gd name="connsiteX61" fmla="*/ 4394 w 37634"/>
                <a:gd name="connsiteY61" fmla="*/ 6710 h 34232"/>
                <a:gd name="connsiteX62" fmla="*/ 6828 w 37634"/>
                <a:gd name="connsiteY62" fmla="*/ 3575 h 34232"/>
                <a:gd name="connsiteX63" fmla="*/ 10261 w 37634"/>
                <a:gd name="connsiteY63" fmla="*/ 1032 h 34232"/>
                <a:gd name="connsiteX64" fmla="*/ 14537 w 37634"/>
                <a:gd name="connsiteY64" fmla="*/ 0 h 34232"/>
                <a:gd name="connsiteX65" fmla="*/ 16490 w 37634"/>
                <a:gd name="connsiteY65" fmla="*/ 221 h 34232"/>
                <a:gd name="connsiteX66" fmla="*/ 18672 w 37634"/>
                <a:gd name="connsiteY66" fmla="*/ 961 h 34232"/>
                <a:gd name="connsiteX67" fmla="*/ 20955 w 37634"/>
                <a:gd name="connsiteY67" fmla="*/ 2733 h 34232"/>
                <a:gd name="connsiteX68" fmla="*/ 22688 w 37634"/>
                <a:gd name="connsiteY68" fmla="*/ 5717 h 34232"/>
                <a:gd name="connsiteX69" fmla="*/ 23719 w 37634"/>
                <a:gd name="connsiteY69" fmla="*/ 4056 h 34232"/>
                <a:gd name="connsiteX70" fmla="*/ 25310 w 37634"/>
                <a:gd name="connsiteY70" fmla="*/ 2252 h 34232"/>
                <a:gd name="connsiteX71" fmla="*/ 27673 w 37634"/>
                <a:gd name="connsiteY71" fmla="*/ 630 h 34232"/>
                <a:gd name="connsiteX72" fmla="*/ 30618 w 37634"/>
                <a:gd name="connsiteY72" fmla="*/ 0 h 34232"/>
                <a:gd name="connsiteX73" fmla="*/ 33610 w 37634"/>
                <a:gd name="connsiteY73" fmla="*/ 402 h 34232"/>
                <a:gd name="connsiteX74" fmla="*/ 36343 w 37634"/>
                <a:gd name="connsiteY74" fmla="*/ 1992 h 34232"/>
                <a:gd name="connsiteX75" fmla="*/ 37635 w 37634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34" h="34232">
                  <a:moveTo>
                    <a:pt x="37635" y="4977"/>
                  </a:moveTo>
                  <a:cubicBezTo>
                    <a:pt x="37635" y="6355"/>
                    <a:pt x="37201" y="7442"/>
                    <a:pt x="36343" y="8229"/>
                  </a:cubicBezTo>
                  <a:cubicBezTo>
                    <a:pt x="35485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37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8" y="2945"/>
                    <a:pt x="26271" y="3536"/>
                    <a:pt x="25751" y="4205"/>
                  </a:cubicBezTo>
                  <a:cubicBezTo>
                    <a:pt x="25255" y="4867"/>
                    <a:pt x="24790" y="5678"/>
                    <a:pt x="24349" y="6639"/>
                  </a:cubicBezTo>
                  <a:cubicBezTo>
                    <a:pt x="23932" y="7576"/>
                    <a:pt x="23633" y="8324"/>
                    <a:pt x="23467" y="8891"/>
                  </a:cubicBezTo>
                  <a:cubicBezTo>
                    <a:pt x="23318" y="9434"/>
                    <a:pt x="23184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9" y="32539"/>
                    <a:pt x="23357" y="32539"/>
                  </a:cubicBezTo>
                  <a:cubicBezTo>
                    <a:pt x="23901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7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94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46" y="30689"/>
                  </a:cubicBezTo>
                  <a:cubicBezTo>
                    <a:pt x="29933" y="31673"/>
                    <a:pt x="28799" y="32516"/>
                    <a:pt x="27452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57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43" y="29547"/>
                    <a:pt x="14096" y="30027"/>
                    <a:pt x="13576" y="30689"/>
                  </a:cubicBezTo>
                  <a:cubicBezTo>
                    <a:pt x="13088" y="31327"/>
                    <a:pt x="12561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46" y="34233"/>
                    <a:pt x="4827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90" y="24861"/>
                    <a:pt x="5528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46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53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51" y="7820"/>
                    <a:pt x="18451" y="6710"/>
                  </a:cubicBezTo>
                  <a:cubicBezTo>
                    <a:pt x="18451" y="5678"/>
                    <a:pt x="18317" y="4812"/>
                    <a:pt x="18042" y="4095"/>
                  </a:cubicBezTo>
                  <a:cubicBezTo>
                    <a:pt x="17774" y="3378"/>
                    <a:pt x="17404" y="2867"/>
                    <a:pt x="16939" y="2544"/>
                  </a:cubicBezTo>
                  <a:cubicBezTo>
                    <a:pt x="16490" y="2205"/>
                    <a:pt x="16065" y="1969"/>
                    <a:pt x="15648" y="1843"/>
                  </a:cubicBezTo>
                  <a:cubicBezTo>
                    <a:pt x="15254" y="1725"/>
                    <a:pt x="14836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24" y="2890"/>
                    <a:pt x="9340" y="3575"/>
                  </a:cubicBezTo>
                  <a:cubicBezTo>
                    <a:pt x="8379" y="4245"/>
                    <a:pt x="7442" y="5261"/>
                    <a:pt x="6536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26" y="12112"/>
                    <a:pt x="3796" y="12395"/>
                    <a:pt x="3252" y="12395"/>
                  </a:cubicBezTo>
                  <a:cubicBezTo>
                    <a:pt x="2662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9" y="8812"/>
                    <a:pt x="3709" y="7820"/>
                    <a:pt x="4394" y="6710"/>
                  </a:cubicBezTo>
                  <a:cubicBezTo>
                    <a:pt x="5111" y="5607"/>
                    <a:pt x="5922" y="4560"/>
                    <a:pt x="6828" y="3575"/>
                  </a:cubicBezTo>
                  <a:cubicBezTo>
                    <a:pt x="7765" y="2567"/>
                    <a:pt x="8907" y="1717"/>
                    <a:pt x="10261" y="1032"/>
                  </a:cubicBezTo>
                  <a:cubicBezTo>
                    <a:pt x="11639" y="346"/>
                    <a:pt x="13065" y="0"/>
                    <a:pt x="14537" y="0"/>
                  </a:cubicBezTo>
                  <a:cubicBezTo>
                    <a:pt x="15207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87" y="5150"/>
                    <a:pt x="23334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34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43" y="1992"/>
                  </a:cubicBezTo>
                  <a:cubicBezTo>
                    <a:pt x="37201" y="2780"/>
                    <a:pt x="37635" y="3772"/>
                    <a:pt x="37635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66C835B4-4362-4F63-14C9-048DDB2C38DF}"/>
                </a:ext>
              </a:extLst>
            </p:cNvPr>
            <p:cNvSpPr/>
            <p:nvPr/>
          </p:nvSpPr>
          <p:spPr>
            <a:xfrm>
              <a:off x="5647576" y="5048206"/>
              <a:ext cx="17451" cy="35217"/>
            </a:xfrm>
            <a:custGeom>
              <a:avLst/>
              <a:gdLst>
                <a:gd name="connsiteX0" fmla="*/ 0 w 17451"/>
                <a:gd name="connsiteY0" fmla="*/ 5032 h 35217"/>
                <a:gd name="connsiteX1" fmla="*/ 0 w 17451"/>
                <a:gd name="connsiteY1" fmla="*/ 3378 h 35217"/>
                <a:gd name="connsiteX2" fmla="*/ 9631 w 17451"/>
                <a:gd name="connsiteY2" fmla="*/ 0 h 35217"/>
                <a:gd name="connsiteX3" fmla="*/ 10686 w 17451"/>
                <a:gd name="connsiteY3" fmla="*/ 205 h 35217"/>
                <a:gd name="connsiteX4" fmla="*/ 10844 w 17451"/>
                <a:gd name="connsiteY4" fmla="*/ 1362 h 35217"/>
                <a:gd name="connsiteX5" fmla="*/ 10844 w 17451"/>
                <a:gd name="connsiteY5" fmla="*/ 31035 h 35217"/>
                <a:gd name="connsiteX6" fmla="*/ 11616 w 17451"/>
                <a:gd name="connsiteY6" fmla="*/ 33107 h 35217"/>
                <a:gd name="connsiteX7" fmla="*/ 15774 w 17451"/>
                <a:gd name="connsiteY7" fmla="*/ 33595 h 35217"/>
                <a:gd name="connsiteX8" fmla="*/ 17451 w 17451"/>
                <a:gd name="connsiteY8" fmla="*/ 33595 h 35217"/>
                <a:gd name="connsiteX9" fmla="*/ 17451 w 17451"/>
                <a:gd name="connsiteY9" fmla="*/ 35217 h 35217"/>
                <a:gd name="connsiteX10" fmla="*/ 8883 w 17451"/>
                <a:gd name="connsiteY10" fmla="*/ 35067 h 35217"/>
                <a:gd name="connsiteX11" fmla="*/ 331 w 17451"/>
                <a:gd name="connsiteY11" fmla="*/ 35217 h 35217"/>
                <a:gd name="connsiteX12" fmla="*/ 331 w 17451"/>
                <a:gd name="connsiteY12" fmla="*/ 33595 h 35217"/>
                <a:gd name="connsiteX13" fmla="*/ 2008 w 17451"/>
                <a:gd name="connsiteY13" fmla="*/ 33595 h 35217"/>
                <a:gd name="connsiteX14" fmla="*/ 6143 w 17451"/>
                <a:gd name="connsiteY14" fmla="*/ 33130 h 35217"/>
                <a:gd name="connsiteX15" fmla="*/ 6946 w 17451"/>
                <a:gd name="connsiteY15" fmla="*/ 31035 h 35217"/>
                <a:gd name="connsiteX16" fmla="*/ 6946 w 17451"/>
                <a:gd name="connsiteY16" fmla="*/ 3638 h 35217"/>
                <a:gd name="connsiteX17" fmla="*/ 0 w 17451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1" h="35217">
                  <a:moveTo>
                    <a:pt x="0" y="5032"/>
                  </a:moveTo>
                  <a:lnTo>
                    <a:pt x="0" y="3378"/>
                  </a:lnTo>
                  <a:cubicBezTo>
                    <a:pt x="4229" y="3378"/>
                    <a:pt x="7442" y="2252"/>
                    <a:pt x="9631" y="0"/>
                  </a:cubicBezTo>
                  <a:cubicBezTo>
                    <a:pt x="10230" y="0"/>
                    <a:pt x="10584" y="71"/>
                    <a:pt x="10686" y="205"/>
                  </a:cubicBezTo>
                  <a:cubicBezTo>
                    <a:pt x="10789" y="339"/>
                    <a:pt x="10844" y="725"/>
                    <a:pt x="10844" y="1362"/>
                  </a:cubicBezTo>
                  <a:lnTo>
                    <a:pt x="10844" y="31035"/>
                  </a:lnTo>
                  <a:cubicBezTo>
                    <a:pt x="10844" y="32083"/>
                    <a:pt x="11104" y="32776"/>
                    <a:pt x="11616" y="33107"/>
                  </a:cubicBezTo>
                  <a:cubicBezTo>
                    <a:pt x="12135" y="33429"/>
                    <a:pt x="13521" y="33595"/>
                    <a:pt x="15774" y="33595"/>
                  </a:cubicBezTo>
                  <a:lnTo>
                    <a:pt x="17451" y="33595"/>
                  </a:lnTo>
                  <a:lnTo>
                    <a:pt x="17451" y="35217"/>
                  </a:lnTo>
                  <a:cubicBezTo>
                    <a:pt x="16215" y="35115"/>
                    <a:pt x="13356" y="35067"/>
                    <a:pt x="8883" y="35067"/>
                  </a:cubicBezTo>
                  <a:cubicBezTo>
                    <a:pt x="4402" y="35067"/>
                    <a:pt x="1551" y="35115"/>
                    <a:pt x="331" y="35217"/>
                  </a:cubicBezTo>
                  <a:lnTo>
                    <a:pt x="331" y="33595"/>
                  </a:lnTo>
                  <a:lnTo>
                    <a:pt x="2008" y="33595"/>
                  </a:lnTo>
                  <a:cubicBezTo>
                    <a:pt x="4229" y="33595"/>
                    <a:pt x="5607" y="33437"/>
                    <a:pt x="6143" y="33130"/>
                  </a:cubicBezTo>
                  <a:cubicBezTo>
                    <a:pt x="6678" y="32807"/>
                    <a:pt x="6946" y="32106"/>
                    <a:pt x="6946" y="31035"/>
                  </a:cubicBezTo>
                  <a:lnTo>
                    <a:pt x="6946" y="3638"/>
                  </a:lnTo>
                  <a:cubicBezTo>
                    <a:pt x="5103" y="4568"/>
                    <a:pt x="2788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55B73F6E-1BFE-FFF7-F688-016544A9288D}"/>
                </a:ext>
              </a:extLst>
            </p:cNvPr>
            <p:cNvSpPr/>
            <p:nvPr/>
          </p:nvSpPr>
          <p:spPr>
            <a:xfrm>
              <a:off x="4873334" y="4846212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FA619DAC-EA34-31A2-8F04-6145F96888EF}"/>
                </a:ext>
              </a:extLst>
            </p:cNvPr>
            <p:cNvSpPr/>
            <p:nvPr/>
          </p:nvSpPr>
          <p:spPr>
            <a:xfrm>
              <a:off x="4873334" y="4623386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9CC5F15A-35EB-0BAC-2E36-8FC234737394}"/>
                </a:ext>
              </a:extLst>
            </p:cNvPr>
            <p:cNvSpPr/>
            <p:nvPr/>
          </p:nvSpPr>
          <p:spPr>
            <a:xfrm>
              <a:off x="4873334" y="4400558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525F8CB4-079A-45C7-7B3E-2FF929C8318F}"/>
                </a:ext>
              </a:extLst>
            </p:cNvPr>
            <p:cNvSpPr/>
            <p:nvPr/>
          </p:nvSpPr>
          <p:spPr>
            <a:xfrm>
              <a:off x="4873334" y="4177731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0353E6D9-2BC0-6EDE-E437-9DBF9538B067}"/>
                </a:ext>
              </a:extLst>
            </p:cNvPr>
            <p:cNvSpPr/>
            <p:nvPr/>
          </p:nvSpPr>
          <p:spPr>
            <a:xfrm>
              <a:off x="4873334" y="3954903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7301F0A3-EB80-3A89-A493-39DB650388BF}"/>
                </a:ext>
              </a:extLst>
            </p:cNvPr>
            <p:cNvSpPr/>
            <p:nvPr/>
          </p:nvSpPr>
          <p:spPr>
            <a:xfrm>
              <a:off x="4873334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14BFFA9E-7640-FDD2-82A6-9306CA42AC4B}"/>
                </a:ext>
              </a:extLst>
            </p:cNvPr>
            <p:cNvSpPr/>
            <p:nvPr/>
          </p:nvSpPr>
          <p:spPr>
            <a:xfrm>
              <a:off x="4873334" y="4846212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FA29505F-83AE-AB2A-19BE-98D127D8EB11}"/>
                </a:ext>
              </a:extLst>
            </p:cNvPr>
            <p:cNvSpPr/>
            <p:nvPr/>
          </p:nvSpPr>
          <p:spPr>
            <a:xfrm>
              <a:off x="4873334" y="462338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A56527C9-14DB-DF72-900F-18C3492C2413}"/>
                </a:ext>
              </a:extLst>
            </p:cNvPr>
            <p:cNvSpPr/>
            <p:nvPr/>
          </p:nvSpPr>
          <p:spPr>
            <a:xfrm>
              <a:off x="4873334" y="440055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611CD820-7B8F-29F0-4551-CAC76F480721}"/>
                </a:ext>
              </a:extLst>
            </p:cNvPr>
            <p:cNvSpPr/>
            <p:nvPr/>
          </p:nvSpPr>
          <p:spPr>
            <a:xfrm>
              <a:off x="4873334" y="4177731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F58C1B41-1394-C8D8-559B-C7C2C0E54B02}"/>
                </a:ext>
              </a:extLst>
            </p:cNvPr>
            <p:cNvSpPr/>
            <p:nvPr/>
          </p:nvSpPr>
          <p:spPr>
            <a:xfrm>
              <a:off x="4873334" y="3954903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B7A40C89-0DDC-DC92-5EE4-DDF7AD63931B}"/>
                </a:ext>
              </a:extLst>
            </p:cNvPr>
            <p:cNvSpPr/>
            <p:nvPr/>
          </p:nvSpPr>
          <p:spPr>
            <a:xfrm>
              <a:off x="4697602" y="4846835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BD458283-E90B-87EF-DC84-2B47327A00F0}"/>
                </a:ext>
              </a:extLst>
            </p:cNvPr>
            <p:cNvSpPr/>
            <p:nvPr/>
          </p:nvSpPr>
          <p:spPr>
            <a:xfrm>
              <a:off x="4752599" y="4822398"/>
              <a:ext cx="28360" cy="47628"/>
            </a:xfrm>
            <a:custGeom>
              <a:avLst/>
              <a:gdLst>
                <a:gd name="connsiteX0" fmla="*/ 925 w 28360"/>
                <a:gd name="connsiteY0" fmla="*/ 42210 h 47628"/>
                <a:gd name="connsiteX1" fmla="*/ 11453 w 28360"/>
                <a:gd name="connsiteY1" fmla="*/ 42210 h 47628"/>
                <a:gd name="connsiteX2" fmla="*/ 11453 w 28360"/>
                <a:gd name="connsiteY2" fmla="*/ 5875 h 47628"/>
                <a:gd name="connsiteX3" fmla="*/ 0 w 28360"/>
                <a:gd name="connsiteY3" fmla="*/ 8166 h 47628"/>
                <a:gd name="connsiteX4" fmla="*/ 0 w 28360"/>
                <a:gd name="connsiteY4" fmla="*/ 2300 h 47628"/>
                <a:gd name="connsiteX5" fmla="*/ 11389 w 28360"/>
                <a:gd name="connsiteY5" fmla="*/ 0 h 47628"/>
                <a:gd name="connsiteX6" fmla="*/ 17833 w 28360"/>
                <a:gd name="connsiteY6" fmla="*/ 0 h 47628"/>
                <a:gd name="connsiteX7" fmla="*/ 17833 w 28360"/>
                <a:gd name="connsiteY7" fmla="*/ 42210 h 47628"/>
                <a:gd name="connsiteX8" fmla="*/ 28360 w 28360"/>
                <a:gd name="connsiteY8" fmla="*/ 42210 h 47628"/>
                <a:gd name="connsiteX9" fmla="*/ 28360 w 28360"/>
                <a:gd name="connsiteY9" fmla="*/ 47628 h 47628"/>
                <a:gd name="connsiteX10" fmla="*/ 925 w 28360"/>
                <a:gd name="connsiteY10" fmla="*/ 47628 h 47628"/>
                <a:gd name="connsiteX11" fmla="*/ 925 w 28360"/>
                <a:gd name="connsiteY11" fmla="*/ 42210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8">
                  <a:moveTo>
                    <a:pt x="925" y="42210"/>
                  </a:moveTo>
                  <a:lnTo>
                    <a:pt x="11453" y="42210"/>
                  </a:lnTo>
                  <a:lnTo>
                    <a:pt x="11453" y="5875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10"/>
                  </a:lnTo>
                  <a:lnTo>
                    <a:pt x="28360" y="42210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1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A1E4DF73-3035-1986-8828-DE5C22C9EDE6}"/>
                </a:ext>
              </a:extLst>
            </p:cNvPr>
            <p:cNvSpPr/>
            <p:nvPr/>
          </p:nvSpPr>
          <p:spPr>
            <a:xfrm>
              <a:off x="4793975" y="4861923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E2D7F4C0-3FC8-F6F3-40D9-DCF93B7B366A}"/>
                </a:ext>
              </a:extLst>
            </p:cNvPr>
            <p:cNvSpPr/>
            <p:nvPr/>
          </p:nvSpPr>
          <p:spPr>
            <a:xfrm>
              <a:off x="4812063" y="4821540"/>
              <a:ext cx="32921" cy="49415"/>
            </a:xfrm>
            <a:custGeom>
              <a:avLst/>
              <a:gdLst>
                <a:gd name="connsiteX0" fmla="*/ 16461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1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1 w 32921"/>
                <a:gd name="connsiteY8" fmla="*/ 5103 h 49415"/>
                <a:gd name="connsiteX9" fmla="*/ 16461 w 32921"/>
                <a:gd name="connsiteY9" fmla="*/ 0 h 49415"/>
                <a:gd name="connsiteX10" fmla="*/ 28679 w 32921"/>
                <a:gd name="connsiteY10" fmla="*/ 6347 h 49415"/>
                <a:gd name="connsiteX11" fmla="*/ 32921 w 32921"/>
                <a:gd name="connsiteY11" fmla="*/ 24720 h 49415"/>
                <a:gd name="connsiteX12" fmla="*/ 28679 w 32921"/>
                <a:gd name="connsiteY12" fmla="*/ 43100 h 49415"/>
                <a:gd name="connsiteX13" fmla="*/ 16461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1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5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1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1" y="5103"/>
                  </a:cubicBezTo>
                  <a:moveTo>
                    <a:pt x="16461" y="0"/>
                  </a:moveTo>
                  <a:cubicBezTo>
                    <a:pt x="21799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100"/>
                  </a:cubicBezTo>
                  <a:cubicBezTo>
                    <a:pt x="25872" y="47313"/>
                    <a:pt x="21799" y="49416"/>
                    <a:pt x="16461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99067ED4-0FEC-389B-85F3-8EEEE1C4AAD5}"/>
                </a:ext>
              </a:extLst>
            </p:cNvPr>
            <p:cNvSpPr/>
            <p:nvPr/>
          </p:nvSpPr>
          <p:spPr>
            <a:xfrm>
              <a:off x="4698974" y="4624008"/>
              <a:ext cx="40897" cy="5421"/>
            </a:xfrm>
            <a:custGeom>
              <a:avLst/>
              <a:gdLst>
                <a:gd name="connsiteX0" fmla="*/ 0 w 40897"/>
                <a:gd name="connsiteY0" fmla="*/ 0 h 5421"/>
                <a:gd name="connsiteX1" fmla="*/ 40897 w 40897"/>
                <a:gd name="connsiteY1" fmla="*/ 0 h 5421"/>
                <a:gd name="connsiteX2" fmla="*/ 40897 w 40897"/>
                <a:gd name="connsiteY2" fmla="*/ 5421 h 5421"/>
                <a:gd name="connsiteX3" fmla="*/ 0 w 40897"/>
                <a:gd name="connsiteY3" fmla="*/ 5421 h 5421"/>
                <a:gd name="connsiteX4" fmla="*/ 0 w 40897"/>
                <a:gd name="connsiteY4" fmla="*/ 0 h 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1">
                  <a:moveTo>
                    <a:pt x="0" y="0"/>
                  </a:moveTo>
                  <a:lnTo>
                    <a:pt x="40897" y="0"/>
                  </a:lnTo>
                  <a:lnTo>
                    <a:pt x="40897" y="5421"/>
                  </a:lnTo>
                  <a:lnTo>
                    <a:pt x="0" y="5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A6550102-2088-CF13-56AD-79BD3EEDE947}"/>
                </a:ext>
              </a:extLst>
            </p:cNvPr>
            <p:cNvSpPr/>
            <p:nvPr/>
          </p:nvSpPr>
          <p:spPr>
            <a:xfrm>
              <a:off x="4751100" y="4598711"/>
              <a:ext cx="32921" cy="49414"/>
            </a:xfrm>
            <a:custGeom>
              <a:avLst/>
              <a:gdLst>
                <a:gd name="connsiteX0" fmla="*/ 16461 w 32921"/>
                <a:gd name="connsiteY0" fmla="*/ 5105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1 h 49414"/>
                <a:gd name="connsiteX5" fmla="*/ 23957 w 32921"/>
                <a:gd name="connsiteY5" fmla="*/ 39429 h 49414"/>
                <a:gd name="connsiteX6" fmla="*/ 26478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5 h 49414"/>
                <a:gd name="connsiteX9" fmla="*/ 16461 w 32921"/>
                <a:gd name="connsiteY9" fmla="*/ 0 h 49414"/>
                <a:gd name="connsiteX10" fmla="*/ 28679 w 32921"/>
                <a:gd name="connsiteY10" fmla="*/ 6349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9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5"/>
                  </a:moveTo>
                  <a:cubicBezTo>
                    <a:pt x="13143" y="5105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4"/>
                    <a:pt x="7305" y="36153"/>
                    <a:pt x="8964" y="39429"/>
                  </a:cubicBezTo>
                  <a:cubicBezTo>
                    <a:pt x="10644" y="42681"/>
                    <a:pt x="13143" y="44311"/>
                    <a:pt x="16461" y="44311"/>
                  </a:cubicBezTo>
                  <a:cubicBezTo>
                    <a:pt x="19800" y="44311"/>
                    <a:pt x="22299" y="42681"/>
                    <a:pt x="23957" y="39429"/>
                  </a:cubicBezTo>
                  <a:cubicBezTo>
                    <a:pt x="25638" y="36153"/>
                    <a:pt x="26478" y="31254"/>
                    <a:pt x="26478" y="24724"/>
                  </a:cubicBezTo>
                  <a:cubicBezTo>
                    <a:pt x="26478" y="18173"/>
                    <a:pt x="25638" y="13271"/>
                    <a:pt x="23957" y="10017"/>
                  </a:cubicBezTo>
                  <a:cubicBezTo>
                    <a:pt x="22299" y="6742"/>
                    <a:pt x="19800" y="5105"/>
                    <a:pt x="16461" y="5105"/>
                  </a:cubicBezTo>
                  <a:moveTo>
                    <a:pt x="16461" y="0"/>
                  </a:moveTo>
                  <a:cubicBezTo>
                    <a:pt x="21800" y="0"/>
                    <a:pt x="25872" y="2116"/>
                    <a:pt x="28679" y="6349"/>
                  </a:cubicBezTo>
                  <a:cubicBezTo>
                    <a:pt x="31507" y="10560"/>
                    <a:pt x="32921" y="16684"/>
                    <a:pt x="32921" y="24724"/>
                  </a:cubicBezTo>
                  <a:cubicBezTo>
                    <a:pt x="32921" y="32743"/>
                    <a:pt x="31507" y="38869"/>
                    <a:pt x="28679" y="43098"/>
                  </a:cubicBezTo>
                  <a:cubicBezTo>
                    <a:pt x="25872" y="47311"/>
                    <a:pt x="21800" y="49414"/>
                    <a:pt x="16461" y="49414"/>
                  </a:cubicBezTo>
                  <a:cubicBezTo>
                    <a:pt x="11123" y="49414"/>
                    <a:pt x="7039" y="47311"/>
                    <a:pt x="4211" y="43098"/>
                  </a:cubicBezTo>
                  <a:cubicBezTo>
                    <a:pt x="1403" y="38869"/>
                    <a:pt x="0" y="32743"/>
                    <a:pt x="0" y="24724"/>
                  </a:cubicBezTo>
                  <a:cubicBezTo>
                    <a:pt x="0" y="16684"/>
                    <a:pt x="1403" y="10560"/>
                    <a:pt x="4211" y="6349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89831C7F-E10C-7B3D-5513-E11B8AB2489D}"/>
                </a:ext>
              </a:extLst>
            </p:cNvPr>
            <p:cNvSpPr/>
            <p:nvPr/>
          </p:nvSpPr>
          <p:spPr>
            <a:xfrm>
              <a:off x="4795346" y="4639100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F524F5A5-1D48-ED9E-4E1E-B70FEEE9972B}"/>
                </a:ext>
              </a:extLst>
            </p:cNvPr>
            <p:cNvSpPr/>
            <p:nvPr/>
          </p:nvSpPr>
          <p:spPr>
            <a:xfrm>
              <a:off x="4814168" y="4599572"/>
              <a:ext cx="30816" cy="48552"/>
            </a:xfrm>
            <a:custGeom>
              <a:avLst/>
              <a:gdLst>
                <a:gd name="connsiteX0" fmla="*/ 2010 w 30816"/>
                <a:gd name="connsiteY0" fmla="*/ 0 h 48552"/>
                <a:gd name="connsiteX1" fmla="*/ 27307 w 30816"/>
                <a:gd name="connsiteY1" fmla="*/ 0 h 48552"/>
                <a:gd name="connsiteX2" fmla="*/ 27307 w 30816"/>
                <a:gd name="connsiteY2" fmla="*/ 5424 h 48552"/>
                <a:gd name="connsiteX3" fmla="*/ 7912 w 30816"/>
                <a:gd name="connsiteY3" fmla="*/ 5424 h 48552"/>
                <a:gd name="connsiteX4" fmla="*/ 7912 w 30816"/>
                <a:gd name="connsiteY4" fmla="*/ 17099 h 48552"/>
                <a:gd name="connsiteX5" fmla="*/ 10719 w 30816"/>
                <a:gd name="connsiteY5" fmla="*/ 16397 h 48552"/>
                <a:gd name="connsiteX6" fmla="*/ 13526 w 30816"/>
                <a:gd name="connsiteY6" fmla="*/ 16142 h 48552"/>
                <a:gd name="connsiteX7" fmla="*/ 26159 w 30816"/>
                <a:gd name="connsiteY7" fmla="*/ 20512 h 48552"/>
                <a:gd name="connsiteX8" fmla="*/ 30816 w 30816"/>
                <a:gd name="connsiteY8" fmla="*/ 32346 h 48552"/>
                <a:gd name="connsiteX9" fmla="*/ 26032 w 30816"/>
                <a:gd name="connsiteY9" fmla="*/ 44308 h 48552"/>
                <a:gd name="connsiteX10" fmla="*/ 12538 w 30816"/>
                <a:gd name="connsiteY10" fmla="*/ 48553 h 48552"/>
                <a:gd name="connsiteX11" fmla="*/ 6413 w 30816"/>
                <a:gd name="connsiteY11" fmla="*/ 48041 h 48552"/>
                <a:gd name="connsiteX12" fmla="*/ 0 w 30816"/>
                <a:gd name="connsiteY12" fmla="*/ 46513 h 48552"/>
                <a:gd name="connsiteX13" fmla="*/ 0 w 30816"/>
                <a:gd name="connsiteY13" fmla="*/ 40032 h 48552"/>
                <a:gd name="connsiteX14" fmla="*/ 5934 w 30816"/>
                <a:gd name="connsiteY14" fmla="*/ 42363 h 48552"/>
                <a:gd name="connsiteX15" fmla="*/ 12409 w 30816"/>
                <a:gd name="connsiteY15" fmla="*/ 43127 h 48552"/>
                <a:gd name="connsiteX16" fmla="*/ 21151 w 30816"/>
                <a:gd name="connsiteY16" fmla="*/ 40229 h 48552"/>
                <a:gd name="connsiteX17" fmla="*/ 24372 w 30816"/>
                <a:gd name="connsiteY17" fmla="*/ 32346 h 48552"/>
                <a:gd name="connsiteX18" fmla="*/ 21151 w 30816"/>
                <a:gd name="connsiteY18" fmla="*/ 24468 h 48552"/>
                <a:gd name="connsiteX19" fmla="*/ 12409 w 30816"/>
                <a:gd name="connsiteY19" fmla="*/ 21565 h 48552"/>
                <a:gd name="connsiteX20" fmla="*/ 7242 w 30816"/>
                <a:gd name="connsiteY20" fmla="*/ 22139 h 48552"/>
                <a:gd name="connsiteX21" fmla="*/ 2010 w 30816"/>
                <a:gd name="connsiteY21" fmla="*/ 23926 h 48552"/>
                <a:gd name="connsiteX22" fmla="*/ 2010 w 30816"/>
                <a:gd name="connsiteY22" fmla="*/ 0 h 4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2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2" y="5424"/>
                  </a:lnTo>
                  <a:lnTo>
                    <a:pt x="7912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2"/>
                  </a:cubicBezTo>
                  <a:cubicBezTo>
                    <a:pt x="29264" y="23426"/>
                    <a:pt x="30816" y="27370"/>
                    <a:pt x="30816" y="32346"/>
                  </a:cubicBezTo>
                  <a:cubicBezTo>
                    <a:pt x="30816" y="37472"/>
                    <a:pt x="29222" y="41457"/>
                    <a:pt x="26032" y="44308"/>
                  </a:cubicBezTo>
                  <a:cubicBezTo>
                    <a:pt x="22841" y="47135"/>
                    <a:pt x="18344" y="48553"/>
                    <a:pt x="12538" y="48553"/>
                  </a:cubicBezTo>
                  <a:cubicBezTo>
                    <a:pt x="10538" y="48553"/>
                    <a:pt x="8497" y="48379"/>
                    <a:pt x="6413" y="48041"/>
                  </a:cubicBezTo>
                  <a:cubicBezTo>
                    <a:pt x="4349" y="47702"/>
                    <a:pt x="2212" y="47190"/>
                    <a:pt x="0" y="46513"/>
                  </a:cubicBezTo>
                  <a:lnTo>
                    <a:pt x="0" y="40032"/>
                  </a:lnTo>
                  <a:cubicBezTo>
                    <a:pt x="1914" y="41079"/>
                    <a:pt x="3892" y="41851"/>
                    <a:pt x="5934" y="42363"/>
                  </a:cubicBezTo>
                  <a:cubicBezTo>
                    <a:pt x="7976" y="42875"/>
                    <a:pt x="10134" y="43127"/>
                    <a:pt x="12409" y="43127"/>
                  </a:cubicBezTo>
                  <a:cubicBezTo>
                    <a:pt x="16089" y="43127"/>
                    <a:pt x="19003" y="42158"/>
                    <a:pt x="21151" y="40229"/>
                  </a:cubicBezTo>
                  <a:cubicBezTo>
                    <a:pt x="23298" y="38291"/>
                    <a:pt x="24372" y="35661"/>
                    <a:pt x="24372" y="32346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3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39"/>
                  </a:cubicBezTo>
                  <a:cubicBezTo>
                    <a:pt x="5540" y="22522"/>
                    <a:pt x="3797" y="23117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75DEDD2D-FD9F-FB4C-2965-624165871584}"/>
                </a:ext>
              </a:extLst>
            </p:cNvPr>
            <p:cNvSpPr/>
            <p:nvPr/>
          </p:nvSpPr>
          <p:spPr>
            <a:xfrm>
              <a:off x="4749728" y="4375884"/>
              <a:ext cx="32922" cy="49414"/>
            </a:xfrm>
            <a:custGeom>
              <a:avLst/>
              <a:gdLst>
                <a:gd name="connsiteX0" fmla="*/ 16461 w 32922"/>
                <a:gd name="connsiteY0" fmla="*/ 5104 h 49414"/>
                <a:gd name="connsiteX1" fmla="*/ 8964 w 32922"/>
                <a:gd name="connsiteY1" fmla="*/ 10016 h 49414"/>
                <a:gd name="connsiteX2" fmla="*/ 6476 w 32922"/>
                <a:gd name="connsiteY2" fmla="*/ 24723 h 49414"/>
                <a:gd name="connsiteX3" fmla="*/ 8964 w 32922"/>
                <a:gd name="connsiteY3" fmla="*/ 39429 h 49414"/>
                <a:gd name="connsiteX4" fmla="*/ 16461 w 32922"/>
                <a:gd name="connsiteY4" fmla="*/ 44310 h 49414"/>
                <a:gd name="connsiteX5" fmla="*/ 23958 w 32922"/>
                <a:gd name="connsiteY5" fmla="*/ 39429 h 49414"/>
                <a:gd name="connsiteX6" fmla="*/ 26478 w 32922"/>
                <a:gd name="connsiteY6" fmla="*/ 24723 h 49414"/>
                <a:gd name="connsiteX7" fmla="*/ 23958 w 32922"/>
                <a:gd name="connsiteY7" fmla="*/ 10016 h 49414"/>
                <a:gd name="connsiteX8" fmla="*/ 16461 w 32922"/>
                <a:gd name="connsiteY8" fmla="*/ 5104 h 49414"/>
                <a:gd name="connsiteX9" fmla="*/ 16461 w 32922"/>
                <a:gd name="connsiteY9" fmla="*/ 0 h 49414"/>
                <a:gd name="connsiteX10" fmla="*/ 28679 w 32922"/>
                <a:gd name="connsiteY10" fmla="*/ 6348 h 49414"/>
                <a:gd name="connsiteX11" fmla="*/ 32922 w 32922"/>
                <a:gd name="connsiteY11" fmla="*/ 24723 h 49414"/>
                <a:gd name="connsiteX12" fmla="*/ 28679 w 32922"/>
                <a:gd name="connsiteY12" fmla="*/ 43098 h 49414"/>
                <a:gd name="connsiteX13" fmla="*/ 16461 w 32922"/>
                <a:gd name="connsiteY13" fmla="*/ 49414 h 49414"/>
                <a:gd name="connsiteX14" fmla="*/ 4211 w 32922"/>
                <a:gd name="connsiteY14" fmla="*/ 43098 h 49414"/>
                <a:gd name="connsiteX15" fmla="*/ 0 w 32922"/>
                <a:gd name="connsiteY15" fmla="*/ 24723 h 49414"/>
                <a:gd name="connsiteX16" fmla="*/ 4211 w 32922"/>
                <a:gd name="connsiteY16" fmla="*/ 6348 h 49414"/>
                <a:gd name="connsiteX17" fmla="*/ 16461 w 32922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14">
                  <a:moveTo>
                    <a:pt x="16461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6" y="13270"/>
                    <a:pt x="6476" y="18172"/>
                    <a:pt x="6476" y="24723"/>
                  </a:cubicBezTo>
                  <a:cubicBezTo>
                    <a:pt x="6476" y="31252"/>
                    <a:pt x="7306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8" y="39429"/>
                  </a:cubicBezTo>
                  <a:cubicBezTo>
                    <a:pt x="25638" y="36154"/>
                    <a:pt x="26478" y="31252"/>
                    <a:pt x="26478" y="24723"/>
                  </a:cubicBezTo>
                  <a:cubicBezTo>
                    <a:pt x="26478" y="18172"/>
                    <a:pt x="25638" y="13270"/>
                    <a:pt x="23958" y="10016"/>
                  </a:cubicBezTo>
                  <a:cubicBezTo>
                    <a:pt x="22299" y="6741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800" y="0"/>
                    <a:pt x="25872" y="2116"/>
                    <a:pt x="28679" y="6348"/>
                  </a:cubicBezTo>
                  <a:cubicBezTo>
                    <a:pt x="31508" y="10559"/>
                    <a:pt x="32922" y="16684"/>
                    <a:pt x="32922" y="24723"/>
                  </a:cubicBezTo>
                  <a:cubicBezTo>
                    <a:pt x="32922" y="32740"/>
                    <a:pt x="31508" y="38865"/>
                    <a:pt x="28679" y="43098"/>
                  </a:cubicBezTo>
                  <a:cubicBezTo>
                    <a:pt x="25872" y="47308"/>
                    <a:pt x="21800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7F9A3DC0-68B0-D342-B2F5-16983ED3179A}"/>
                </a:ext>
              </a:extLst>
            </p:cNvPr>
            <p:cNvSpPr/>
            <p:nvPr/>
          </p:nvSpPr>
          <p:spPr>
            <a:xfrm>
              <a:off x="4793975" y="4416270"/>
              <a:ext cx="6731" cy="8102"/>
            </a:xfrm>
            <a:custGeom>
              <a:avLst/>
              <a:gdLst>
                <a:gd name="connsiteX0" fmla="*/ 0 w 6731"/>
                <a:gd name="connsiteY0" fmla="*/ 0 h 8102"/>
                <a:gd name="connsiteX1" fmla="*/ 6732 w 6731"/>
                <a:gd name="connsiteY1" fmla="*/ 0 h 8102"/>
                <a:gd name="connsiteX2" fmla="*/ 6732 w 6731"/>
                <a:gd name="connsiteY2" fmla="*/ 8103 h 8102"/>
                <a:gd name="connsiteX3" fmla="*/ 0 w 6731"/>
                <a:gd name="connsiteY3" fmla="*/ 8103 h 8102"/>
                <a:gd name="connsiteX4" fmla="*/ 0 w 6731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2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CB08237D-9565-8F47-5479-23E2F7D1F972}"/>
                </a:ext>
              </a:extLst>
            </p:cNvPr>
            <p:cNvSpPr/>
            <p:nvPr/>
          </p:nvSpPr>
          <p:spPr>
            <a:xfrm>
              <a:off x="4812063" y="4375884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9" y="43098"/>
                  </a:cubicBezTo>
                  <a:cubicBezTo>
                    <a:pt x="25872" y="47308"/>
                    <a:pt x="21799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ADCFD89D-3FA7-B52C-105B-F9C844B38BF5}"/>
                </a:ext>
              </a:extLst>
            </p:cNvPr>
            <p:cNvSpPr/>
            <p:nvPr/>
          </p:nvSpPr>
          <p:spPr>
            <a:xfrm>
              <a:off x="4751100" y="4153056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8 w 32921"/>
                <a:gd name="connsiteY6" fmla="*/ 24723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8" y="36154"/>
                    <a:pt x="26478" y="31252"/>
                    <a:pt x="26478" y="24723"/>
                  </a:cubicBezTo>
                  <a:cubicBezTo>
                    <a:pt x="26478" y="18172"/>
                    <a:pt x="25638" y="13270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800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9" y="43098"/>
                  </a:cubicBezTo>
                  <a:cubicBezTo>
                    <a:pt x="25872" y="47308"/>
                    <a:pt x="21800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D02E757B-3925-4CA4-8341-567D61AFF9B7}"/>
                </a:ext>
              </a:extLst>
            </p:cNvPr>
            <p:cNvSpPr/>
            <p:nvPr/>
          </p:nvSpPr>
          <p:spPr>
            <a:xfrm>
              <a:off x="4795346" y="4193442"/>
              <a:ext cx="6731" cy="8102"/>
            </a:xfrm>
            <a:custGeom>
              <a:avLst/>
              <a:gdLst>
                <a:gd name="connsiteX0" fmla="*/ 0 w 6731"/>
                <a:gd name="connsiteY0" fmla="*/ 0 h 8102"/>
                <a:gd name="connsiteX1" fmla="*/ 6732 w 6731"/>
                <a:gd name="connsiteY1" fmla="*/ 0 h 8102"/>
                <a:gd name="connsiteX2" fmla="*/ 6732 w 6731"/>
                <a:gd name="connsiteY2" fmla="*/ 8103 h 8102"/>
                <a:gd name="connsiteX3" fmla="*/ 0 w 6731"/>
                <a:gd name="connsiteY3" fmla="*/ 8103 h 8102"/>
                <a:gd name="connsiteX4" fmla="*/ 0 w 6731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2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D4EE38AC-3B77-D22C-DB29-C8DA744E87DF}"/>
                </a:ext>
              </a:extLst>
            </p:cNvPr>
            <p:cNvSpPr/>
            <p:nvPr/>
          </p:nvSpPr>
          <p:spPr>
            <a:xfrm>
              <a:off x="4814168" y="4153917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2 w 30816"/>
                <a:gd name="connsiteY3" fmla="*/ 5424 h 48553"/>
                <a:gd name="connsiteX4" fmla="*/ 7912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8 h 48553"/>
                <a:gd name="connsiteX9" fmla="*/ 26032 w 30816"/>
                <a:gd name="connsiteY9" fmla="*/ 44311 h 48553"/>
                <a:gd name="connsiteX10" fmla="*/ 12538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2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1 h 48553"/>
                <a:gd name="connsiteX16" fmla="*/ 21151 w 30816"/>
                <a:gd name="connsiteY16" fmla="*/ 40227 h 48553"/>
                <a:gd name="connsiteX17" fmla="*/ 24372 w 30816"/>
                <a:gd name="connsiteY17" fmla="*/ 32348 h 48553"/>
                <a:gd name="connsiteX18" fmla="*/ 21151 w 30816"/>
                <a:gd name="connsiteY18" fmla="*/ 24468 h 48553"/>
                <a:gd name="connsiteX19" fmla="*/ 12409 w 30816"/>
                <a:gd name="connsiteY19" fmla="*/ 21566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2" y="5424"/>
                  </a:lnTo>
                  <a:lnTo>
                    <a:pt x="7912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7"/>
                    <a:pt x="30816" y="27372"/>
                    <a:pt x="30816" y="32348"/>
                  </a:cubicBezTo>
                  <a:cubicBezTo>
                    <a:pt x="30816" y="37473"/>
                    <a:pt x="29222" y="41461"/>
                    <a:pt x="26032" y="44311"/>
                  </a:cubicBezTo>
                  <a:cubicBezTo>
                    <a:pt x="22841" y="47139"/>
                    <a:pt x="18344" y="48553"/>
                    <a:pt x="12538" y="48553"/>
                  </a:cubicBezTo>
                  <a:cubicBezTo>
                    <a:pt x="10538" y="48553"/>
                    <a:pt x="8497" y="48383"/>
                    <a:pt x="6413" y="48043"/>
                  </a:cubicBezTo>
                  <a:cubicBezTo>
                    <a:pt x="4349" y="47703"/>
                    <a:pt x="2212" y="47192"/>
                    <a:pt x="0" y="46512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1"/>
                    <a:pt x="12409" y="43131"/>
                  </a:cubicBezTo>
                  <a:cubicBezTo>
                    <a:pt x="16089" y="43131"/>
                    <a:pt x="19003" y="42163"/>
                    <a:pt x="21151" y="40227"/>
                  </a:cubicBezTo>
                  <a:cubicBezTo>
                    <a:pt x="23298" y="38292"/>
                    <a:pt x="24372" y="35666"/>
                    <a:pt x="24372" y="32348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3" y="22534"/>
                    <a:pt x="16089" y="21566"/>
                    <a:pt x="12409" y="21566"/>
                  </a:cubicBezTo>
                  <a:cubicBezTo>
                    <a:pt x="10687" y="21566"/>
                    <a:pt x="8964" y="21757"/>
                    <a:pt x="7242" y="22140"/>
                  </a:cubicBezTo>
                  <a:cubicBezTo>
                    <a:pt x="5540" y="22522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0098B5F0-17B8-E04E-A65D-3C1F9EA6EE10}"/>
                </a:ext>
              </a:extLst>
            </p:cNvPr>
            <p:cNvSpPr/>
            <p:nvPr/>
          </p:nvSpPr>
          <p:spPr>
            <a:xfrm>
              <a:off x="4752599" y="3931089"/>
              <a:ext cx="28360" cy="47627"/>
            </a:xfrm>
            <a:custGeom>
              <a:avLst/>
              <a:gdLst>
                <a:gd name="connsiteX0" fmla="*/ 925 w 28360"/>
                <a:gd name="connsiteY0" fmla="*/ 42204 h 47627"/>
                <a:gd name="connsiteX1" fmla="*/ 11453 w 28360"/>
                <a:gd name="connsiteY1" fmla="*/ 42204 h 47627"/>
                <a:gd name="connsiteX2" fmla="*/ 11453 w 28360"/>
                <a:gd name="connsiteY2" fmla="*/ 5869 h 47627"/>
                <a:gd name="connsiteX3" fmla="*/ 0 w 28360"/>
                <a:gd name="connsiteY3" fmla="*/ 8166 h 47627"/>
                <a:gd name="connsiteX4" fmla="*/ 0 w 28360"/>
                <a:gd name="connsiteY4" fmla="*/ 2296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4 h 47627"/>
                <a:gd name="connsiteX8" fmla="*/ 28360 w 28360"/>
                <a:gd name="connsiteY8" fmla="*/ 42204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4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4"/>
                  </a:moveTo>
                  <a:lnTo>
                    <a:pt x="11453" y="42204"/>
                  </a:lnTo>
                  <a:lnTo>
                    <a:pt x="11453" y="5869"/>
                  </a:lnTo>
                  <a:lnTo>
                    <a:pt x="0" y="8166"/>
                  </a:lnTo>
                  <a:lnTo>
                    <a:pt x="0" y="2296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4"/>
                  </a:lnTo>
                  <a:lnTo>
                    <a:pt x="28360" y="42204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1396C193-98FD-DCB7-B166-ED84D2B3A463}"/>
                </a:ext>
              </a:extLst>
            </p:cNvPr>
            <p:cNvSpPr/>
            <p:nvPr/>
          </p:nvSpPr>
          <p:spPr>
            <a:xfrm>
              <a:off x="4793975" y="3970614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67244CDC-2FE3-069B-439F-D194B337977F}"/>
                </a:ext>
              </a:extLst>
            </p:cNvPr>
            <p:cNvSpPr/>
            <p:nvPr/>
          </p:nvSpPr>
          <p:spPr>
            <a:xfrm>
              <a:off x="4812063" y="3930228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9" y="43098"/>
                  </a:cubicBezTo>
                  <a:cubicBezTo>
                    <a:pt x="25872" y="47309"/>
                    <a:pt x="21799" y="49414"/>
                    <a:pt x="16461" y="49414"/>
                  </a:cubicBezTo>
                  <a:cubicBezTo>
                    <a:pt x="11123" y="49414"/>
                    <a:pt x="7039" y="47309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05D84BB0-E274-A067-66F2-2645C97BA956}"/>
                </a:ext>
              </a:extLst>
            </p:cNvPr>
            <p:cNvSpPr/>
            <p:nvPr/>
          </p:nvSpPr>
          <p:spPr>
            <a:xfrm>
              <a:off x="4608855" y="4400019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6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0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2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4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6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3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7" y="9628"/>
                    <a:pt x="30349" y="8866"/>
                    <a:pt x="29660" y="8152"/>
                  </a:cubicBezTo>
                  <a:cubicBezTo>
                    <a:pt x="28946" y="7414"/>
                    <a:pt x="27987" y="6689"/>
                    <a:pt x="26782" y="5976"/>
                  </a:cubicBezTo>
                  <a:cubicBezTo>
                    <a:pt x="25577" y="5263"/>
                    <a:pt x="24200" y="4672"/>
                    <a:pt x="22650" y="4205"/>
                  </a:cubicBezTo>
                  <a:cubicBezTo>
                    <a:pt x="22109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6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2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4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50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8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4" y="34898"/>
                    <a:pt x="32807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2" y="31541"/>
                  </a:cubicBezTo>
                  <a:cubicBezTo>
                    <a:pt x="25910" y="30951"/>
                    <a:pt x="26574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2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4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0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89515A26-7B1D-D1FE-4C4B-09E236C47F11}"/>
                </a:ext>
              </a:extLst>
            </p:cNvPr>
            <p:cNvSpPr/>
            <p:nvPr/>
          </p:nvSpPr>
          <p:spPr>
            <a:xfrm>
              <a:off x="4628785" y="4371200"/>
              <a:ext cx="35223" cy="21123"/>
            </a:xfrm>
            <a:custGeom>
              <a:avLst/>
              <a:gdLst>
                <a:gd name="connsiteX0" fmla="*/ 35223 w 35223"/>
                <a:gd name="connsiteY0" fmla="*/ 21124 h 21123"/>
                <a:gd name="connsiteX1" fmla="*/ 33984 w 35223"/>
                <a:gd name="connsiteY1" fmla="*/ 21046 h 21123"/>
                <a:gd name="connsiteX2" fmla="*/ 33261 w 35223"/>
                <a:gd name="connsiteY2" fmla="*/ 20530 h 21123"/>
                <a:gd name="connsiteX3" fmla="*/ 21950 w 35223"/>
                <a:gd name="connsiteY3" fmla="*/ 10382 h 21123"/>
                <a:gd name="connsiteX4" fmla="*/ 10252 w 35223"/>
                <a:gd name="connsiteY4" fmla="*/ 4829 h 21123"/>
                <a:gd name="connsiteX5" fmla="*/ 4184 w 35223"/>
                <a:gd name="connsiteY5" fmla="*/ 6688 h 21123"/>
                <a:gd name="connsiteX6" fmla="*/ 1653 w 35223"/>
                <a:gd name="connsiteY6" fmla="*/ 11905 h 21123"/>
                <a:gd name="connsiteX7" fmla="*/ 3074 w 35223"/>
                <a:gd name="connsiteY7" fmla="*/ 16192 h 21123"/>
                <a:gd name="connsiteX8" fmla="*/ 7025 w 35223"/>
                <a:gd name="connsiteY8" fmla="*/ 19058 h 21123"/>
                <a:gd name="connsiteX9" fmla="*/ 6973 w 35223"/>
                <a:gd name="connsiteY9" fmla="*/ 18361 h 21123"/>
                <a:gd name="connsiteX10" fmla="*/ 7799 w 35223"/>
                <a:gd name="connsiteY10" fmla="*/ 16321 h 21123"/>
                <a:gd name="connsiteX11" fmla="*/ 9736 w 35223"/>
                <a:gd name="connsiteY11" fmla="*/ 15572 h 21123"/>
                <a:gd name="connsiteX12" fmla="*/ 11853 w 35223"/>
                <a:gd name="connsiteY12" fmla="*/ 16501 h 21123"/>
                <a:gd name="connsiteX13" fmla="*/ 12524 w 35223"/>
                <a:gd name="connsiteY13" fmla="*/ 18309 h 21123"/>
                <a:gd name="connsiteX14" fmla="*/ 12447 w 35223"/>
                <a:gd name="connsiteY14" fmla="*/ 19161 h 21123"/>
                <a:gd name="connsiteX15" fmla="*/ 11646 w 35223"/>
                <a:gd name="connsiteY15" fmla="*/ 20375 h 21123"/>
                <a:gd name="connsiteX16" fmla="*/ 9581 w 35223"/>
                <a:gd name="connsiteY16" fmla="*/ 21124 h 21123"/>
                <a:gd name="connsiteX17" fmla="*/ 2944 w 35223"/>
                <a:gd name="connsiteY17" fmla="*/ 18335 h 21123"/>
                <a:gd name="connsiteX18" fmla="*/ 0 w 35223"/>
                <a:gd name="connsiteY18" fmla="*/ 11234 h 21123"/>
                <a:gd name="connsiteX19" fmla="*/ 2892 w 35223"/>
                <a:gd name="connsiteY19" fmla="*/ 3203 h 21123"/>
                <a:gd name="connsiteX20" fmla="*/ 10252 w 35223"/>
                <a:gd name="connsiteY20" fmla="*/ 0 h 21123"/>
                <a:gd name="connsiteX21" fmla="*/ 13273 w 35223"/>
                <a:gd name="connsiteY21" fmla="*/ 491 h 21123"/>
                <a:gd name="connsiteX22" fmla="*/ 15804 w 35223"/>
                <a:gd name="connsiteY22" fmla="*/ 1602 h 21123"/>
                <a:gd name="connsiteX23" fmla="*/ 18696 w 35223"/>
                <a:gd name="connsiteY23" fmla="*/ 3926 h 21123"/>
                <a:gd name="connsiteX24" fmla="*/ 21744 w 35223"/>
                <a:gd name="connsiteY24" fmla="*/ 6999 h 21123"/>
                <a:gd name="connsiteX25" fmla="*/ 25695 w 35223"/>
                <a:gd name="connsiteY25" fmla="*/ 11440 h 21123"/>
                <a:gd name="connsiteX26" fmla="*/ 31143 w 35223"/>
                <a:gd name="connsiteY26" fmla="*/ 17044 h 21123"/>
                <a:gd name="connsiteX27" fmla="*/ 31143 w 35223"/>
                <a:gd name="connsiteY27" fmla="*/ 7515 h 21123"/>
                <a:gd name="connsiteX28" fmla="*/ 30730 w 35223"/>
                <a:gd name="connsiteY28" fmla="*/ 2505 h 21123"/>
                <a:gd name="connsiteX29" fmla="*/ 26030 w 35223"/>
                <a:gd name="connsiteY29" fmla="*/ 1343 h 21123"/>
                <a:gd name="connsiteX30" fmla="*/ 26030 w 35223"/>
                <a:gd name="connsiteY30" fmla="*/ 0 h 21123"/>
                <a:gd name="connsiteX31" fmla="*/ 35223 w 35223"/>
                <a:gd name="connsiteY31" fmla="*/ 1498 h 21123"/>
                <a:gd name="connsiteX32" fmla="*/ 35223 w 35223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3" h="21123">
                  <a:moveTo>
                    <a:pt x="35223" y="21124"/>
                  </a:moveTo>
                  <a:cubicBezTo>
                    <a:pt x="34586" y="21124"/>
                    <a:pt x="34174" y="21098"/>
                    <a:pt x="33984" y="21046"/>
                  </a:cubicBezTo>
                  <a:cubicBezTo>
                    <a:pt x="33794" y="20977"/>
                    <a:pt x="33553" y="20805"/>
                    <a:pt x="33261" y="20530"/>
                  </a:cubicBezTo>
                  <a:lnTo>
                    <a:pt x="21950" y="10382"/>
                  </a:lnTo>
                  <a:cubicBezTo>
                    <a:pt x="17784" y="6680"/>
                    <a:pt x="13885" y="4829"/>
                    <a:pt x="10252" y="4829"/>
                  </a:cubicBezTo>
                  <a:cubicBezTo>
                    <a:pt x="7894" y="4829"/>
                    <a:pt x="5871" y="5449"/>
                    <a:pt x="4184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4" y="16192"/>
                  </a:cubicBezTo>
                  <a:cubicBezTo>
                    <a:pt x="4020" y="17500"/>
                    <a:pt x="5337" y="18456"/>
                    <a:pt x="7025" y="19058"/>
                  </a:cubicBezTo>
                  <a:cubicBezTo>
                    <a:pt x="6990" y="18955"/>
                    <a:pt x="6973" y="18722"/>
                    <a:pt x="6973" y="18361"/>
                  </a:cubicBezTo>
                  <a:cubicBezTo>
                    <a:pt x="6973" y="17483"/>
                    <a:pt x="7248" y="16803"/>
                    <a:pt x="7799" y="16321"/>
                  </a:cubicBezTo>
                  <a:cubicBezTo>
                    <a:pt x="8350" y="15822"/>
                    <a:pt x="8996" y="15572"/>
                    <a:pt x="9736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1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6" y="19471"/>
                    <a:pt x="12129" y="19876"/>
                    <a:pt x="11646" y="20375"/>
                  </a:cubicBezTo>
                  <a:cubicBezTo>
                    <a:pt x="11147" y="20874"/>
                    <a:pt x="10459" y="21124"/>
                    <a:pt x="9581" y="21124"/>
                  </a:cubicBezTo>
                  <a:cubicBezTo>
                    <a:pt x="7119" y="21124"/>
                    <a:pt x="4907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4" y="1068"/>
                    <a:pt x="7257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1" y="801"/>
                    <a:pt x="15064" y="1171"/>
                    <a:pt x="15804" y="1602"/>
                  </a:cubicBezTo>
                  <a:cubicBezTo>
                    <a:pt x="16545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4" y="6999"/>
                  </a:cubicBezTo>
                  <a:cubicBezTo>
                    <a:pt x="22587" y="7911"/>
                    <a:pt x="23905" y="9392"/>
                    <a:pt x="25695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1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43" name="Freeform 242">
            <a:extLst>
              <a:ext uri="{FF2B5EF4-FFF2-40B4-BE49-F238E27FC236}">
                <a16:creationId xmlns:a16="http://schemas.microsoft.com/office/drawing/2014/main" id="{1673F947-2239-FD8B-5CD6-3667B65D06C0}"/>
              </a:ext>
            </a:extLst>
          </p:cNvPr>
          <p:cNvSpPr/>
          <p:nvPr/>
        </p:nvSpPr>
        <p:spPr>
          <a:xfrm>
            <a:off x="4916594" y="4125129"/>
            <a:ext cx="1441985" cy="550739"/>
          </a:xfrm>
          <a:custGeom>
            <a:avLst/>
            <a:gdLst>
              <a:gd name="connsiteX0" fmla="*/ 1334405 w 1441985"/>
              <a:gd name="connsiteY0" fmla="*/ 130627 h 550739"/>
              <a:gd name="connsiteX1" fmla="*/ 1357218 w 1441985"/>
              <a:gd name="connsiteY1" fmla="*/ 145779 h 550739"/>
              <a:gd name="connsiteX2" fmla="*/ 1377465 w 1441985"/>
              <a:gd name="connsiteY2" fmla="*/ 161452 h 550739"/>
              <a:gd name="connsiteX3" fmla="*/ 1395066 w 1441985"/>
              <a:gd name="connsiteY3" fmla="*/ 177585 h 550739"/>
              <a:gd name="connsiteX4" fmla="*/ 1409957 w 1441985"/>
              <a:gd name="connsiteY4" fmla="*/ 194112 h 550739"/>
              <a:gd name="connsiteX5" fmla="*/ 1422069 w 1441985"/>
              <a:gd name="connsiteY5" fmla="*/ 210966 h 550739"/>
              <a:gd name="connsiteX6" fmla="*/ 1431362 w 1441985"/>
              <a:gd name="connsiteY6" fmla="*/ 228079 h 550739"/>
              <a:gd name="connsiteX7" fmla="*/ 1437796 w 1441985"/>
              <a:gd name="connsiteY7" fmla="*/ 245383 h 550739"/>
              <a:gd name="connsiteX8" fmla="*/ 1441339 w 1441985"/>
              <a:gd name="connsiteY8" fmla="*/ 262808 h 550739"/>
              <a:gd name="connsiteX9" fmla="*/ 1441985 w 1441985"/>
              <a:gd name="connsiteY9" fmla="*/ 280284 h 550739"/>
              <a:gd name="connsiteX10" fmla="*/ 1439733 w 1441985"/>
              <a:gd name="connsiteY10" fmla="*/ 297740 h 550739"/>
              <a:gd name="connsiteX11" fmla="*/ 1434575 w 1441985"/>
              <a:gd name="connsiteY11" fmla="*/ 315107 h 550739"/>
              <a:gd name="connsiteX12" fmla="*/ 1426550 w 1441985"/>
              <a:gd name="connsiteY12" fmla="*/ 332314 h 550739"/>
              <a:gd name="connsiteX13" fmla="*/ 1415690 w 1441985"/>
              <a:gd name="connsiteY13" fmla="*/ 349292 h 550739"/>
              <a:gd name="connsiteX14" fmla="*/ 1402027 w 1441985"/>
              <a:gd name="connsiteY14" fmla="*/ 365972 h 550739"/>
              <a:gd name="connsiteX15" fmla="*/ 1385616 w 1441985"/>
              <a:gd name="connsiteY15" fmla="*/ 382287 h 550739"/>
              <a:gd name="connsiteX16" fmla="*/ 1366535 w 1441985"/>
              <a:gd name="connsiteY16" fmla="*/ 398173 h 550739"/>
              <a:gd name="connsiteX17" fmla="*/ 1344855 w 1441985"/>
              <a:gd name="connsiteY17" fmla="*/ 413564 h 550739"/>
              <a:gd name="connsiteX18" fmla="*/ 1320663 w 1441985"/>
              <a:gd name="connsiteY18" fmla="*/ 428399 h 550739"/>
              <a:gd name="connsiteX19" fmla="*/ 1294061 w 1441985"/>
              <a:gd name="connsiteY19" fmla="*/ 442618 h 550739"/>
              <a:gd name="connsiteX20" fmla="*/ 1265144 w 1441985"/>
              <a:gd name="connsiteY20" fmla="*/ 456164 h 550739"/>
              <a:gd name="connsiteX21" fmla="*/ 1234038 w 1441985"/>
              <a:gd name="connsiteY21" fmla="*/ 468982 h 550739"/>
              <a:gd name="connsiteX22" fmla="*/ 1200868 w 1441985"/>
              <a:gd name="connsiteY22" fmla="*/ 481021 h 550739"/>
              <a:gd name="connsiteX23" fmla="*/ 1165762 w 1441985"/>
              <a:gd name="connsiteY23" fmla="*/ 492232 h 550739"/>
              <a:gd name="connsiteX24" fmla="*/ 1128867 w 1441985"/>
              <a:gd name="connsiteY24" fmla="*/ 502569 h 550739"/>
              <a:gd name="connsiteX25" fmla="*/ 1090335 w 1441985"/>
              <a:gd name="connsiteY25" fmla="*/ 511995 h 550739"/>
              <a:gd name="connsiteX26" fmla="*/ 1050306 w 1441985"/>
              <a:gd name="connsiteY26" fmla="*/ 520460 h 550739"/>
              <a:gd name="connsiteX27" fmla="*/ 1008954 w 1441985"/>
              <a:gd name="connsiteY27" fmla="*/ 527949 h 550739"/>
              <a:gd name="connsiteX28" fmla="*/ 966445 w 1441985"/>
              <a:gd name="connsiteY28" fmla="*/ 534415 h 550739"/>
              <a:gd name="connsiteX29" fmla="*/ 922952 w 1441985"/>
              <a:gd name="connsiteY29" fmla="*/ 539841 h 550739"/>
              <a:gd name="connsiteX30" fmla="*/ 878639 w 1441985"/>
              <a:gd name="connsiteY30" fmla="*/ 544196 h 550739"/>
              <a:gd name="connsiteX31" fmla="*/ 833696 w 1441985"/>
              <a:gd name="connsiteY31" fmla="*/ 547479 h 550739"/>
              <a:gd name="connsiteX32" fmla="*/ 788297 w 1441985"/>
              <a:gd name="connsiteY32" fmla="*/ 549661 h 550739"/>
              <a:gd name="connsiteX33" fmla="*/ 742622 w 1441985"/>
              <a:gd name="connsiteY33" fmla="*/ 550740 h 550739"/>
              <a:gd name="connsiteX34" fmla="*/ 696868 w 1441985"/>
              <a:gd name="connsiteY34" fmla="*/ 550708 h 550739"/>
              <a:gd name="connsiteX35" fmla="*/ 651209 w 1441985"/>
              <a:gd name="connsiteY35" fmla="*/ 549566 h 550739"/>
              <a:gd name="connsiteX36" fmla="*/ 605833 w 1441985"/>
              <a:gd name="connsiteY36" fmla="*/ 547322 h 550739"/>
              <a:gd name="connsiteX37" fmla="*/ 560914 w 1441985"/>
              <a:gd name="connsiteY37" fmla="*/ 543983 h 550739"/>
              <a:gd name="connsiteX38" fmla="*/ 516641 w 1441985"/>
              <a:gd name="connsiteY38" fmla="*/ 539565 h 550739"/>
              <a:gd name="connsiteX39" fmla="*/ 473195 w 1441985"/>
              <a:gd name="connsiteY39" fmla="*/ 534084 h 550739"/>
              <a:gd name="connsiteX40" fmla="*/ 430748 w 1441985"/>
              <a:gd name="connsiteY40" fmla="*/ 527556 h 550739"/>
              <a:gd name="connsiteX41" fmla="*/ 389468 w 1441985"/>
              <a:gd name="connsiteY41" fmla="*/ 520019 h 550739"/>
              <a:gd name="connsiteX42" fmla="*/ 349522 w 1441985"/>
              <a:gd name="connsiteY42" fmla="*/ 511499 h 550739"/>
              <a:gd name="connsiteX43" fmla="*/ 311072 w 1441985"/>
              <a:gd name="connsiteY43" fmla="*/ 502020 h 550739"/>
              <a:gd name="connsiteX44" fmla="*/ 274273 w 1441985"/>
              <a:gd name="connsiteY44" fmla="*/ 491633 h 550739"/>
              <a:gd name="connsiteX45" fmla="*/ 239272 w 1441985"/>
              <a:gd name="connsiteY45" fmla="*/ 480375 h 550739"/>
              <a:gd name="connsiteX46" fmla="*/ 206212 w 1441985"/>
              <a:gd name="connsiteY46" fmla="*/ 468292 h 550739"/>
              <a:gd name="connsiteX47" fmla="*/ 175224 w 1441985"/>
              <a:gd name="connsiteY47" fmla="*/ 455433 h 550739"/>
              <a:gd name="connsiteX48" fmla="*/ 146435 w 1441985"/>
              <a:gd name="connsiteY48" fmla="*/ 441847 h 550739"/>
              <a:gd name="connsiteX49" fmla="*/ 119958 w 1441985"/>
              <a:gd name="connsiteY49" fmla="*/ 427593 h 550739"/>
              <a:gd name="connsiteX50" fmla="*/ 95903 w 1441985"/>
              <a:gd name="connsiteY50" fmla="*/ 412726 h 550739"/>
              <a:gd name="connsiteX51" fmla="*/ 74364 w 1441985"/>
              <a:gd name="connsiteY51" fmla="*/ 397306 h 550739"/>
              <a:gd name="connsiteX52" fmla="*/ 55429 w 1441985"/>
              <a:gd name="connsiteY52" fmla="*/ 381394 h 550739"/>
              <a:gd name="connsiteX53" fmla="*/ 39174 w 1441985"/>
              <a:gd name="connsiteY53" fmla="*/ 365057 h 550739"/>
              <a:gd name="connsiteX54" fmla="*/ 25665 w 1441985"/>
              <a:gd name="connsiteY54" fmla="*/ 348358 h 550739"/>
              <a:gd name="connsiteX55" fmla="*/ 14955 w 1441985"/>
              <a:gd name="connsiteY55" fmla="*/ 331366 h 550739"/>
              <a:gd name="connsiteX56" fmla="*/ 7088 w 1441985"/>
              <a:gd name="connsiteY56" fmla="*/ 314149 h 550739"/>
              <a:gd name="connsiteX57" fmla="*/ 2097 w 1441985"/>
              <a:gd name="connsiteY57" fmla="*/ 296775 h 550739"/>
              <a:gd name="connsiteX58" fmla="*/ 0 w 1441985"/>
              <a:gd name="connsiteY58" fmla="*/ 279316 h 550739"/>
              <a:gd name="connsiteX59" fmla="*/ 806 w 1441985"/>
              <a:gd name="connsiteY59" fmla="*/ 261841 h 550739"/>
              <a:gd name="connsiteX60" fmla="*/ 4513 w 1441985"/>
              <a:gd name="connsiteY60" fmla="*/ 244420 h 550739"/>
              <a:gd name="connsiteX61" fmla="*/ 11105 w 1441985"/>
              <a:gd name="connsiteY61" fmla="*/ 227125 h 550739"/>
              <a:gd name="connsiteX62" fmla="*/ 20555 w 1441985"/>
              <a:gd name="connsiteY62" fmla="*/ 210025 h 550739"/>
              <a:gd name="connsiteX63" fmla="*/ 32825 w 1441985"/>
              <a:gd name="connsiteY63" fmla="*/ 193187 h 550739"/>
              <a:gd name="connsiteX64" fmla="*/ 47867 w 1441985"/>
              <a:gd name="connsiteY64" fmla="*/ 176680 h 550739"/>
              <a:gd name="connsiteX65" fmla="*/ 65619 w 1441985"/>
              <a:gd name="connsiteY65" fmla="*/ 160572 h 550739"/>
              <a:gd name="connsiteX66" fmla="*/ 86010 w 1441985"/>
              <a:gd name="connsiteY66" fmla="*/ 144926 h 550739"/>
              <a:gd name="connsiteX67" fmla="*/ 108959 w 1441985"/>
              <a:gd name="connsiteY67" fmla="*/ 129805 h 550739"/>
              <a:gd name="connsiteX68" fmla="*/ 134371 w 1441985"/>
              <a:gd name="connsiteY68" fmla="*/ 115270 h 550739"/>
              <a:gd name="connsiteX69" fmla="*/ 162146 w 1441985"/>
              <a:gd name="connsiteY69" fmla="*/ 101381 h 550739"/>
              <a:gd name="connsiteX70" fmla="*/ 192171 w 1441985"/>
              <a:gd name="connsiteY70" fmla="*/ 88193 h 550739"/>
              <a:gd name="connsiteX71" fmla="*/ 224326 w 1441985"/>
              <a:gd name="connsiteY71" fmla="*/ 75758 h 550739"/>
              <a:gd name="connsiteX72" fmla="*/ 258480 w 1441985"/>
              <a:gd name="connsiteY72" fmla="*/ 64127 h 550739"/>
              <a:gd name="connsiteX73" fmla="*/ 294497 w 1441985"/>
              <a:gd name="connsiteY73" fmla="*/ 53348 h 550739"/>
              <a:gd name="connsiteX74" fmla="*/ 332232 w 1441985"/>
              <a:gd name="connsiteY74" fmla="*/ 43462 h 550739"/>
              <a:gd name="connsiteX75" fmla="*/ 371532 w 1441985"/>
              <a:gd name="connsiteY75" fmla="*/ 34511 h 550739"/>
              <a:gd name="connsiteX76" fmla="*/ 412240 w 1441985"/>
              <a:gd name="connsiteY76" fmla="*/ 26529 h 550739"/>
              <a:gd name="connsiteX77" fmla="*/ 454192 w 1441985"/>
              <a:gd name="connsiteY77" fmla="*/ 19550 h 550739"/>
              <a:gd name="connsiteX78" fmla="*/ 497213 w 1441985"/>
              <a:gd name="connsiteY78" fmla="*/ 13601 h 550739"/>
              <a:gd name="connsiteX79" fmla="*/ 541140 w 1441985"/>
              <a:gd name="connsiteY79" fmla="*/ 8707 h 550739"/>
              <a:gd name="connsiteX80" fmla="*/ 585791 w 1441985"/>
              <a:gd name="connsiteY80" fmla="*/ 4886 h 550739"/>
              <a:gd name="connsiteX81" fmla="*/ 630986 w 1441985"/>
              <a:gd name="connsiteY81" fmla="*/ 2155 h 550739"/>
              <a:gd name="connsiteX82" fmla="*/ 676543 w 1441985"/>
              <a:gd name="connsiteY82" fmla="*/ 524 h 550739"/>
              <a:gd name="connsiteX83" fmla="*/ 722281 w 1441985"/>
              <a:gd name="connsiteY83" fmla="*/ 0 h 550739"/>
              <a:gd name="connsiteX84" fmla="*/ 768011 w 1441985"/>
              <a:gd name="connsiteY84" fmla="*/ 585 h 550739"/>
              <a:gd name="connsiteX85" fmla="*/ 813552 w 1441985"/>
              <a:gd name="connsiteY85" fmla="*/ 2277 h 550739"/>
              <a:gd name="connsiteX86" fmla="*/ 858723 w 1441985"/>
              <a:gd name="connsiteY86" fmla="*/ 5069 h 550739"/>
              <a:gd name="connsiteX87" fmla="*/ 903343 w 1441985"/>
              <a:gd name="connsiteY87" fmla="*/ 8950 h 550739"/>
              <a:gd name="connsiteX88" fmla="*/ 947222 w 1441985"/>
              <a:gd name="connsiteY88" fmla="*/ 13903 h 550739"/>
              <a:gd name="connsiteX89" fmla="*/ 990188 w 1441985"/>
              <a:gd name="connsiteY89" fmla="*/ 19910 h 550739"/>
              <a:gd name="connsiteX90" fmla="*/ 1032076 w 1441985"/>
              <a:gd name="connsiteY90" fmla="*/ 26945 h 550739"/>
              <a:gd name="connsiteX91" fmla="*/ 1072711 w 1441985"/>
              <a:gd name="connsiteY91" fmla="*/ 34982 h 550739"/>
              <a:gd name="connsiteX92" fmla="*/ 1111928 w 1441985"/>
              <a:gd name="connsiteY92" fmla="*/ 43985 h 550739"/>
              <a:gd name="connsiteX93" fmla="*/ 1149571 w 1441985"/>
              <a:gd name="connsiteY93" fmla="*/ 53922 h 550739"/>
              <a:gd name="connsiteX94" fmla="*/ 1185488 w 1441985"/>
              <a:gd name="connsiteY94" fmla="*/ 64750 h 550739"/>
              <a:gd name="connsiteX95" fmla="*/ 1219540 w 1441985"/>
              <a:gd name="connsiteY95" fmla="*/ 76426 h 550739"/>
              <a:gd name="connsiteX96" fmla="*/ 1251575 w 1441985"/>
              <a:gd name="connsiteY96" fmla="*/ 88904 h 550739"/>
              <a:gd name="connsiteX97" fmla="*/ 1281477 w 1441985"/>
              <a:gd name="connsiteY97" fmla="*/ 102132 h 550739"/>
              <a:gd name="connsiteX98" fmla="*/ 1309126 w 1441985"/>
              <a:gd name="connsiteY98" fmla="*/ 116059 h 550739"/>
              <a:gd name="connsiteX99" fmla="*/ 1334405 w 1441985"/>
              <a:gd name="connsiteY99" fmla="*/ 130627 h 550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441985" h="550739">
                <a:moveTo>
                  <a:pt x="1334405" y="130627"/>
                </a:moveTo>
                <a:lnTo>
                  <a:pt x="1357218" y="145779"/>
                </a:lnTo>
                <a:lnTo>
                  <a:pt x="1377465" y="161452"/>
                </a:lnTo>
                <a:lnTo>
                  <a:pt x="1395066" y="177585"/>
                </a:lnTo>
                <a:lnTo>
                  <a:pt x="1409957" y="194112"/>
                </a:lnTo>
                <a:lnTo>
                  <a:pt x="1422069" y="210966"/>
                </a:lnTo>
                <a:lnTo>
                  <a:pt x="1431362" y="228079"/>
                </a:lnTo>
                <a:lnTo>
                  <a:pt x="1437796" y="245383"/>
                </a:lnTo>
                <a:lnTo>
                  <a:pt x="1441339" y="262808"/>
                </a:lnTo>
                <a:lnTo>
                  <a:pt x="1441985" y="280284"/>
                </a:lnTo>
                <a:lnTo>
                  <a:pt x="1439733" y="297740"/>
                </a:lnTo>
                <a:lnTo>
                  <a:pt x="1434575" y="315107"/>
                </a:lnTo>
                <a:lnTo>
                  <a:pt x="1426550" y="332314"/>
                </a:lnTo>
                <a:lnTo>
                  <a:pt x="1415690" y="349292"/>
                </a:lnTo>
                <a:lnTo>
                  <a:pt x="1402027" y="365972"/>
                </a:lnTo>
                <a:lnTo>
                  <a:pt x="1385616" y="382287"/>
                </a:lnTo>
                <a:lnTo>
                  <a:pt x="1366535" y="398173"/>
                </a:lnTo>
                <a:lnTo>
                  <a:pt x="1344855" y="413564"/>
                </a:lnTo>
                <a:lnTo>
                  <a:pt x="1320663" y="428399"/>
                </a:lnTo>
                <a:lnTo>
                  <a:pt x="1294061" y="442618"/>
                </a:lnTo>
                <a:lnTo>
                  <a:pt x="1265144" y="456164"/>
                </a:lnTo>
                <a:lnTo>
                  <a:pt x="1234038" y="468982"/>
                </a:lnTo>
                <a:lnTo>
                  <a:pt x="1200868" y="481021"/>
                </a:lnTo>
                <a:lnTo>
                  <a:pt x="1165762" y="492232"/>
                </a:lnTo>
                <a:lnTo>
                  <a:pt x="1128867" y="502569"/>
                </a:lnTo>
                <a:lnTo>
                  <a:pt x="1090335" y="511995"/>
                </a:lnTo>
                <a:lnTo>
                  <a:pt x="1050306" y="520460"/>
                </a:lnTo>
                <a:lnTo>
                  <a:pt x="1008954" y="527949"/>
                </a:lnTo>
                <a:lnTo>
                  <a:pt x="966445" y="534415"/>
                </a:lnTo>
                <a:lnTo>
                  <a:pt x="922952" y="539841"/>
                </a:lnTo>
                <a:lnTo>
                  <a:pt x="878639" y="544196"/>
                </a:lnTo>
                <a:lnTo>
                  <a:pt x="833696" y="547479"/>
                </a:lnTo>
                <a:lnTo>
                  <a:pt x="788297" y="549661"/>
                </a:lnTo>
                <a:lnTo>
                  <a:pt x="742622" y="550740"/>
                </a:lnTo>
                <a:lnTo>
                  <a:pt x="696868" y="550708"/>
                </a:lnTo>
                <a:lnTo>
                  <a:pt x="651209" y="549566"/>
                </a:lnTo>
                <a:lnTo>
                  <a:pt x="605833" y="547322"/>
                </a:lnTo>
                <a:lnTo>
                  <a:pt x="560914" y="543983"/>
                </a:lnTo>
                <a:lnTo>
                  <a:pt x="516641" y="539565"/>
                </a:lnTo>
                <a:lnTo>
                  <a:pt x="473195" y="534084"/>
                </a:lnTo>
                <a:lnTo>
                  <a:pt x="430748" y="527556"/>
                </a:lnTo>
                <a:lnTo>
                  <a:pt x="389468" y="520019"/>
                </a:lnTo>
                <a:lnTo>
                  <a:pt x="349522" y="511499"/>
                </a:lnTo>
                <a:lnTo>
                  <a:pt x="311072" y="502020"/>
                </a:lnTo>
                <a:lnTo>
                  <a:pt x="274273" y="491633"/>
                </a:lnTo>
                <a:lnTo>
                  <a:pt x="239272" y="480375"/>
                </a:lnTo>
                <a:lnTo>
                  <a:pt x="206212" y="468292"/>
                </a:lnTo>
                <a:lnTo>
                  <a:pt x="175224" y="455433"/>
                </a:lnTo>
                <a:lnTo>
                  <a:pt x="146435" y="441847"/>
                </a:lnTo>
                <a:lnTo>
                  <a:pt x="119958" y="427593"/>
                </a:lnTo>
                <a:lnTo>
                  <a:pt x="95903" y="412726"/>
                </a:lnTo>
                <a:lnTo>
                  <a:pt x="74364" y="397306"/>
                </a:lnTo>
                <a:lnTo>
                  <a:pt x="55429" y="381394"/>
                </a:lnTo>
                <a:lnTo>
                  <a:pt x="39174" y="365057"/>
                </a:lnTo>
                <a:lnTo>
                  <a:pt x="25665" y="348358"/>
                </a:lnTo>
                <a:lnTo>
                  <a:pt x="14955" y="331366"/>
                </a:lnTo>
                <a:lnTo>
                  <a:pt x="7088" y="314149"/>
                </a:lnTo>
                <a:lnTo>
                  <a:pt x="2097" y="296775"/>
                </a:lnTo>
                <a:lnTo>
                  <a:pt x="0" y="279316"/>
                </a:lnTo>
                <a:lnTo>
                  <a:pt x="806" y="261841"/>
                </a:lnTo>
                <a:lnTo>
                  <a:pt x="4513" y="244420"/>
                </a:lnTo>
                <a:lnTo>
                  <a:pt x="11105" y="227125"/>
                </a:lnTo>
                <a:lnTo>
                  <a:pt x="20555" y="210025"/>
                </a:lnTo>
                <a:lnTo>
                  <a:pt x="32825" y="193187"/>
                </a:lnTo>
                <a:lnTo>
                  <a:pt x="47867" y="176680"/>
                </a:lnTo>
                <a:lnTo>
                  <a:pt x="65619" y="160572"/>
                </a:lnTo>
                <a:lnTo>
                  <a:pt x="86010" y="144926"/>
                </a:lnTo>
                <a:lnTo>
                  <a:pt x="108959" y="129805"/>
                </a:lnTo>
                <a:lnTo>
                  <a:pt x="134371" y="115270"/>
                </a:lnTo>
                <a:lnTo>
                  <a:pt x="162146" y="101381"/>
                </a:lnTo>
                <a:lnTo>
                  <a:pt x="192171" y="88193"/>
                </a:lnTo>
                <a:lnTo>
                  <a:pt x="224326" y="75758"/>
                </a:lnTo>
                <a:lnTo>
                  <a:pt x="258480" y="64127"/>
                </a:lnTo>
                <a:lnTo>
                  <a:pt x="294497" y="53348"/>
                </a:lnTo>
                <a:lnTo>
                  <a:pt x="332232" y="43462"/>
                </a:lnTo>
                <a:lnTo>
                  <a:pt x="371532" y="34511"/>
                </a:lnTo>
                <a:lnTo>
                  <a:pt x="412240" y="26529"/>
                </a:lnTo>
                <a:lnTo>
                  <a:pt x="454192" y="19550"/>
                </a:lnTo>
                <a:lnTo>
                  <a:pt x="497213" y="13601"/>
                </a:lnTo>
                <a:lnTo>
                  <a:pt x="541140" y="8707"/>
                </a:lnTo>
                <a:lnTo>
                  <a:pt x="585791" y="4886"/>
                </a:lnTo>
                <a:lnTo>
                  <a:pt x="630986" y="2155"/>
                </a:lnTo>
                <a:lnTo>
                  <a:pt x="676543" y="524"/>
                </a:lnTo>
                <a:lnTo>
                  <a:pt x="722281" y="0"/>
                </a:lnTo>
                <a:lnTo>
                  <a:pt x="768011" y="585"/>
                </a:lnTo>
                <a:lnTo>
                  <a:pt x="813552" y="2277"/>
                </a:lnTo>
                <a:lnTo>
                  <a:pt x="858723" y="5069"/>
                </a:lnTo>
                <a:lnTo>
                  <a:pt x="903343" y="8950"/>
                </a:lnTo>
                <a:lnTo>
                  <a:pt x="947222" y="13903"/>
                </a:lnTo>
                <a:lnTo>
                  <a:pt x="990188" y="19910"/>
                </a:lnTo>
                <a:lnTo>
                  <a:pt x="1032076" y="26945"/>
                </a:lnTo>
                <a:lnTo>
                  <a:pt x="1072711" y="34982"/>
                </a:lnTo>
                <a:lnTo>
                  <a:pt x="1111928" y="43985"/>
                </a:lnTo>
                <a:lnTo>
                  <a:pt x="1149571" y="53922"/>
                </a:lnTo>
                <a:lnTo>
                  <a:pt x="1185488" y="64750"/>
                </a:lnTo>
                <a:lnTo>
                  <a:pt x="1219540" y="76426"/>
                </a:lnTo>
                <a:lnTo>
                  <a:pt x="1251575" y="88904"/>
                </a:lnTo>
                <a:lnTo>
                  <a:pt x="1281477" y="102132"/>
                </a:lnTo>
                <a:lnTo>
                  <a:pt x="1309126" y="116059"/>
                </a:lnTo>
                <a:lnTo>
                  <a:pt x="1334405" y="130627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8E069FA-49C3-EC9F-A58D-625A23E714D5}"/>
              </a:ext>
            </a:extLst>
          </p:cNvPr>
          <p:cNvGrpSpPr/>
          <p:nvPr/>
        </p:nvGrpSpPr>
        <p:grpSpPr>
          <a:xfrm>
            <a:off x="5637607" y="4248474"/>
            <a:ext cx="613391" cy="152084"/>
            <a:chOff x="5637607" y="4248474"/>
            <a:chExt cx="613391" cy="152084"/>
          </a:xfrm>
        </p:grpSpPr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02D7A918-DB27-354B-B776-2FBC9314EA06}"/>
                </a:ext>
              </a:extLst>
            </p:cNvPr>
            <p:cNvSpPr/>
            <p:nvPr/>
          </p:nvSpPr>
          <p:spPr>
            <a:xfrm>
              <a:off x="5637607" y="4255756"/>
              <a:ext cx="613391" cy="144802"/>
            </a:xfrm>
            <a:custGeom>
              <a:avLst/>
              <a:gdLst>
                <a:gd name="connsiteX0" fmla="*/ 0 w 613391"/>
                <a:gd name="connsiteY0" fmla="*/ 144802 h 144802"/>
                <a:gd name="connsiteX1" fmla="*/ 613392 w 613391"/>
                <a:gd name="connsiteY1" fmla="*/ 0 h 14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391" h="144802">
                  <a:moveTo>
                    <a:pt x="0" y="144802"/>
                  </a:moveTo>
                  <a:lnTo>
                    <a:pt x="613392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C595AE01-410F-DD3F-B0C1-47A542185D35}"/>
                </a:ext>
              </a:extLst>
            </p:cNvPr>
            <p:cNvSpPr/>
            <p:nvPr/>
          </p:nvSpPr>
          <p:spPr>
            <a:xfrm>
              <a:off x="6220152" y="4248474"/>
              <a:ext cx="30846" cy="27591"/>
            </a:xfrm>
            <a:custGeom>
              <a:avLst/>
              <a:gdLst>
                <a:gd name="connsiteX0" fmla="*/ 0 w 30846"/>
                <a:gd name="connsiteY0" fmla="*/ 0 h 27591"/>
                <a:gd name="connsiteX1" fmla="*/ 30846 w 30846"/>
                <a:gd name="connsiteY1" fmla="*/ 7282 h 27591"/>
                <a:gd name="connsiteX2" fmla="*/ 6513 w 30846"/>
                <a:gd name="connsiteY2" fmla="*/ 27592 h 2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46" h="27591">
                  <a:moveTo>
                    <a:pt x="0" y="0"/>
                  </a:moveTo>
                  <a:lnTo>
                    <a:pt x="30846" y="7282"/>
                  </a:lnTo>
                  <a:lnTo>
                    <a:pt x="6513" y="27592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11BDF493-BD4B-AC7B-CE9E-C79718E83CE7}"/>
                </a:ext>
              </a:extLst>
            </p:cNvPr>
            <p:cNvSpPr/>
            <p:nvPr/>
          </p:nvSpPr>
          <p:spPr>
            <a:xfrm>
              <a:off x="5637607" y="4255756"/>
              <a:ext cx="613391" cy="144802"/>
            </a:xfrm>
            <a:custGeom>
              <a:avLst/>
              <a:gdLst>
                <a:gd name="connsiteX0" fmla="*/ 613392 w 613391"/>
                <a:gd name="connsiteY0" fmla="*/ 0 h 144802"/>
                <a:gd name="connsiteX1" fmla="*/ 0 w 613391"/>
                <a:gd name="connsiteY1" fmla="*/ 144802 h 14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391" h="144802">
                  <a:moveTo>
                    <a:pt x="613392" y="0"/>
                  </a:moveTo>
                  <a:lnTo>
                    <a:pt x="0" y="144802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6078AA21-2A6A-CDB5-9C58-513903FF6A3D}"/>
              </a:ext>
            </a:extLst>
          </p:cNvPr>
          <p:cNvGrpSpPr/>
          <p:nvPr/>
        </p:nvGrpSpPr>
        <p:grpSpPr>
          <a:xfrm>
            <a:off x="5637607" y="4400558"/>
            <a:ext cx="369321" cy="236565"/>
            <a:chOff x="5637607" y="4400558"/>
            <a:chExt cx="369321" cy="236565"/>
          </a:xfrm>
        </p:grpSpPr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2851AC33-95AF-A162-310F-9BD2873B6078}"/>
                </a:ext>
              </a:extLst>
            </p:cNvPr>
            <p:cNvSpPr/>
            <p:nvPr/>
          </p:nvSpPr>
          <p:spPr>
            <a:xfrm>
              <a:off x="5637607" y="4400558"/>
              <a:ext cx="369321" cy="236564"/>
            </a:xfrm>
            <a:custGeom>
              <a:avLst/>
              <a:gdLst>
                <a:gd name="connsiteX0" fmla="*/ 0 w 369321"/>
                <a:gd name="connsiteY0" fmla="*/ 0 h 236564"/>
                <a:gd name="connsiteX1" fmla="*/ 369322 w 369321"/>
                <a:gd name="connsiteY1" fmla="*/ 236565 h 236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321" h="236564">
                  <a:moveTo>
                    <a:pt x="0" y="0"/>
                  </a:moveTo>
                  <a:lnTo>
                    <a:pt x="369322" y="236565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EFFF84BA-C319-5D88-D874-24A4DA4144BD}"/>
                </a:ext>
              </a:extLst>
            </p:cNvPr>
            <p:cNvSpPr/>
            <p:nvPr/>
          </p:nvSpPr>
          <p:spPr>
            <a:xfrm>
              <a:off x="5975405" y="4609894"/>
              <a:ext cx="31523" cy="27229"/>
            </a:xfrm>
            <a:custGeom>
              <a:avLst/>
              <a:gdLst>
                <a:gd name="connsiteX0" fmla="*/ 15293 w 31523"/>
                <a:gd name="connsiteY0" fmla="*/ 0 h 27229"/>
                <a:gd name="connsiteX1" fmla="*/ 31524 w 31523"/>
                <a:gd name="connsiteY1" fmla="*/ 27229 h 27229"/>
                <a:gd name="connsiteX2" fmla="*/ 0 w 31523"/>
                <a:gd name="connsiteY2" fmla="*/ 23875 h 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23" h="27229">
                  <a:moveTo>
                    <a:pt x="15293" y="0"/>
                  </a:moveTo>
                  <a:lnTo>
                    <a:pt x="31524" y="27229"/>
                  </a:lnTo>
                  <a:lnTo>
                    <a:pt x="0" y="23875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7BBE09D0-951B-3C57-1C06-FB2D2466E894}"/>
                </a:ext>
              </a:extLst>
            </p:cNvPr>
            <p:cNvSpPr/>
            <p:nvPr/>
          </p:nvSpPr>
          <p:spPr>
            <a:xfrm>
              <a:off x="5637607" y="4400558"/>
              <a:ext cx="369321" cy="236564"/>
            </a:xfrm>
            <a:custGeom>
              <a:avLst/>
              <a:gdLst>
                <a:gd name="connsiteX0" fmla="*/ 369322 w 369321"/>
                <a:gd name="connsiteY0" fmla="*/ 236565 h 236564"/>
                <a:gd name="connsiteX1" fmla="*/ 0 w 369321"/>
                <a:gd name="connsiteY1" fmla="*/ 0 h 236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321" h="236564">
                  <a:moveTo>
                    <a:pt x="369322" y="236565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04B34C7-6D62-28ED-1990-83EAA50308D2}"/>
              </a:ext>
            </a:extLst>
          </p:cNvPr>
          <p:cNvGrpSpPr/>
          <p:nvPr/>
        </p:nvGrpSpPr>
        <p:grpSpPr>
          <a:xfrm>
            <a:off x="1088771" y="3817831"/>
            <a:ext cx="1941720" cy="1282398"/>
            <a:chOff x="1088771" y="3817831"/>
            <a:chExt cx="1941720" cy="1282398"/>
          </a:xfrm>
        </p:grpSpPr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D2D810FC-DA69-F874-33B4-7C773BB3ED7C}"/>
                </a:ext>
              </a:extLst>
            </p:cNvPr>
            <p:cNvSpPr/>
            <p:nvPr/>
          </p:nvSpPr>
          <p:spPr>
            <a:xfrm>
              <a:off x="1088771" y="3840229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61CE2D40-F548-6266-DC4A-E09207F30084}"/>
                </a:ext>
              </a:extLst>
            </p:cNvPr>
            <p:cNvSpPr/>
            <p:nvPr/>
          </p:nvSpPr>
          <p:spPr>
            <a:xfrm>
              <a:off x="1140491" y="3817831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05D1C9FA-EACC-0265-9B54-2ACE7AA0282A}"/>
                </a:ext>
              </a:extLst>
            </p:cNvPr>
            <p:cNvSpPr/>
            <p:nvPr/>
          </p:nvSpPr>
          <p:spPr>
            <a:xfrm>
              <a:off x="1423212" y="3855035"/>
              <a:ext cx="1570076" cy="1046127"/>
            </a:xfrm>
            <a:custGeom>
              <a:avLst/>
              <a:gdLst>
                <a:gd name="connsiteX0" fmla="*/ 0 w 1570076"/>
                <a:gd name="connsiteY0" fmla="*/ 1046128 h 1046127"/>
                <a:gd name="connsiteX1" fmla="*/ 1570077 w 1570076"/>
                <a:gd name="connsiteY1" fmla="*/ 1046128 h 1046127"/>
                <a:gd name="connsiteX2" fmla="*/ 1570077 w 1570076"/>
                <a:gd name="connsiteY2" fmla="*/ 0 h 1046127"/>
                <a:gd name="connsiteX3" fmla="*/ 0 w 1570076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76" h="1046127">
                  <a:moveTo>
                    <a:pt x="0" y="1046128"/>
                  </a:moveTo>
                  <a:lnTo>
                    <a:pt x="1570077" y="1046128"/>
                  </a:lnTo>
                  <a:lnTo>
                    <a:pt x="1570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E8DE4950-492E-A5E4-9481-A3276975BD53}"/>
                </a:ext>
              </a:extLst>
            </p:cNvPr>
            <p:cNvSpPr/>
            <p:nvPr/>
          </p:nvSpPr>
          <p:spPr>
            <a:xfrm>
              <a:off x="1467912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198330E0-D807-753C-0713-7A25F7E63C33}"/>
                </a:ext>
              </a:extLst>
            </p:cNvPr>
            <p:cNvSpPr/>
            <p:nvPr/>
          </p:nvSpPr>
          <p:spPr>
            <a:xfrm>
              <a:off x="1714695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0E30A538-4008-573C-4B03-8216929D2117}"/>
                </a:ext>
              </a:extLst>
            </p:cNvPr>
            <p:cNvSpPr/>
            <p:nvPr/>
          </p:nvSpPr>
          <p:spPr>
            <a:xfrm>
              <a:off x="1961483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2C1D4105-11F1-1A58-BF33-0B3E347BCE01}"/>
                </a:ext>
              </a:extLst>
            </p:cNvPr>
            <p:cNvSpPr/>
            <p:nvPr/>
          </p:nvSpPr>
          <p:spPr>
            <a:xfrm>
              <a:off x="2208262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288D652A-B8B7-A439-D74C-9981F63C29D5}"/>
                </a:ext>
              </a:extLst>
            </p:cNvPr>
            <p:cNvSpPr/>
            <p:nvPr/>
          </p:nvSpPr>
          <p:spPr>
            <a:xfrm>
              <a:off x="2455049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1A4240DF-DC08-7910-E3CD-4C27FA3DFE98}"/>
                </a:ext>
              </a:extLst>
            </p:cNvPr>
            <p:cNvSpPr/>
            <p:nvPr/>
          </p:nvSpPr>
          <p:spPr>
            <a:xfrm>
              <a:off x="2701827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D1079495-F951-8A58-7FFE-961DA0930BEA}"/>
                </a:ext>
              </a:extLst>
            </p:cNvPr>
            <p:cNvSpPr/>
            <p:nvPr/>
          </p:nvSpPr>
          <p:spPr>
            <a:xfrm>
              <a:off x="2948614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DC71EB20-82E2-0735-CC03-EE6715FDDC67}"/>
                </a:ext>
              </a:extLst>
            </p:cNvPr>
            <p:cNvSpPr/>
            <p:nvPr/>
          </p:nvSpPr>
          <p:spPr>
            <a:xfrm>
              <a:off x="1423212" y="4901163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F759A308-151F-1306-AC14-FA4080A957A0}"/>
                </a:ext>
              </a:extLst>
            </p:cNvPr>
            <p:cNvSpPr/>
            <p:nvPr/>
          </p:nvSpPr>
          <p:spPr>
            <a:xfrm>
              <a:off x="1467912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22EE3BA1-8216-594E-9896-0DF80B33E3F8}"/>
                </a:ext>
              </a:extLst>
            </p:cNvPr>
            <p:cNvSpPr/>
            <p:nvPr/>
          </p:nvSpPr>
          <p:spPr>
            <a:xfrm>
              <a:off x="1714695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324870FD-7A77-C6FF-EA57-7E13DAC436F8}"/>
                </a:ext>
              </a:extLst>
            </p:cNvPr>
            <p:cNvSpPr/>
            <p:nvPr/>
          </p:nvSpPr>
          <p:spPr>
            <a:xfrm>
              <a:off x="1961483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39A0377B-D453-94E6-56A4-73530270F4A9}"/>
                </a:ext>
              </a:extLst>
            </p:cNvPr>
            <p:cNvSpPr/>
            <p:nvPr/>
          </p:nvSpPr>
          <p:spPr>
            <a:xfrm>
              <a:off x="2208262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340896EC-1D4B-D208-6A1C-66CEDF15EAA4}"/>
                </a:ext>
              </a:extLst>
            </p:cNvPr>
            <p:cNvSpPr/>
            <p:nvPr/>
          </p:nvSpPr>
          <p:spPr>
            <a:xfrm>
              <a:off x="2455049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F084D79F-E149-F3A3-A3A9-91D509E579A7}"/>
                </a:ext>
              </a:extLst>
            </p:cNvPr>
            <p:cNvSpPr/>
            <p:nvPr/>
          </p:nvSpPr>
          <p:spPr>
            <a:xfrm>
              <a:off x="2701827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E0B5AEEA-FAB4-2916-5EB8-6A3DC19E08E4}"/>
                </a:ext>
              </a:extLst>
            </p:cNvPr>
            <p:cNvSpPr/>
            <p:nvPr/>
          </p:nvSpPr>
          <p:spPr>
            <a:xfrm>
              <a:off x="2948614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3768E27B-E400-ED21-5E7E-DA6F4838D1A9}"/>
                </a:ext>
              </a:extLst>
            </p:cNvPr>
            <p:cNvSpPr/>
            <p:nvPr/>
          </p:nvSpPr>
          <p:spPr>
            <a:xfrm>
              <a:off x="1394907" y="4952626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B7A23BC9-C754-79C9-1038-E5DC6D46986B}"/>
                </a:ext>
              </a:extLst>
            </p:cNvPr>
            <p:cNvSpPr/>
            <p:nvPr/>
          </p:nvSpPr>
          <p:spPr>
            <a:xfrm>
              <a:off x="1449903" y="4928190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30693309-F882-76B4-A6C1-0146182F0232}"/>
                </a:ext>
              </a:extLst>
            </p:cNvPr>
            <p:cNvSpPr/>
            <p:nvPr/>
          </p:nvSpPr>
          <p:spPr>
            <a:xfrm>
              <a:off x="1491279" y="496771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A756C115-DB2F-27B7-B1F0-EF8B3A74349B}"/>
                </a:ext>
              </a:extLst>
            </p:cNvPr>
            <p:cNvSpPr/>
            <p:nvPr/>
          </p:nvSpPr>
          <p:spPr>
            <a:xfrm>
              <a:off x="1510100" y="4928190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8 w 30816"/>
                <a:gd name="connsiteY7" fmla="*/ 20514 h 48549"/>
                <a:gd name="connsiteX8" fmla="*/ 30816 w 30816"/>
                <a:gd name="connsiteY8" fmla="*/ 32351 h 48549"/>
                <a:gd name="connsiteX9" fmla="*/ 26031 w 30816"/>
                <a:gd name="connsiteY9" fmla="*/ 44313 h 48549"/>
                <a:gd name="connsiteX10" fmla="*/ 12537 w 30816"/>
                <a:gd name="connsiteY10" fmla="*/ 48549 h 48549"/>
                <a:gd name="connsiteX11" fmla="*/ 6412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0 w 30816"/>
                <a:gd name="connsiteY16" fmla="*/ 40226 h 48549"/>
                <a:gd name="connsiteX17" fmla="*/ 24372 w 30816"/>
                <a:gd name="connsiteY17" fmla="*/ 32351 h 48549"/>
                <a:gd name="connsiteX18" fmla="*/ 21150 w 30816"/>
                <a:gd name="connsiteY18" fmla="*/ 24468 h 48549"/>
                <a:gd name="connsiteX19" fmla="*/ 12409 w 30816"/>
                <a:gd name="connsiteY19" fmla="*/ 21562 h 48549"/>
                <a:gd name="connsiteX20" fmla="*/ 7241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4" y="16230"/>
                    <a:pt x="12590" y="16144"/>
                    <a:pt x="13526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1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4251660E-D7BF-A492-C6AA-D3499618A56A}"/>
                </a:ext>
              </a:extLst>
            </p:cNvPr>
            <p:cNvSpPr/>
            <p:nvPr/>
          </p:nvSpPr>
          <p:spPr>
            <a:xfrm>
              <a:off x="1641004" y="4952626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9A1AE0B8-8EB2-734B-70DD-985CAC082516}"/>
                </a:ext>
              </a:extLst>
            </p:cNvPr>
            <p:cNvSpPr/>
            <p:nvPr/>
          </p:nvSpPr>
          <p:spPr>
            <a:xfrm>
              <a:off x="1696002" y="4928190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E9CAA534-0197-7DEB-6596-85533AA42E96}"/>
                </a:ext>
              </a:extLst>
            </p:cNvPr>
            <p:cNvSpPr/>
            <p:nvPr/>
          </p:nvSpPr>
          <p:spPr>
            <a:xfrm>
              <a:off x="1737377" y="496771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B38EE703-A057-20BD-4AD4-EF6BABF4182E}"/>
                </a:ext>
              </a:extLst>
            </p:cNvPr>
            <p:cNvSpPr/>
            <p:nvPr/>
          </p:nvSpPr>
          <p:spPr>
            <a:xfrm>
              <a:off x="1755464" y="4927331"/>
              <a:ext cx="32922" cy="49407"/>
            </a:xfrm>
            <a:custGeom>
              <a:avLst/>
              <a:gdLst>
                <a:gd name="connsiteX0" fmla="*/ 16461 w 32922"/>
                <a:gd name="connsiteY0" fmla="*/ 5103 h 49407"/>
                <a:gd name="connsiteX1" fmla="*/ 8965 w 32922"/>
                <a:gd name="connsiteY1" fmla="*/ 10017 h 49407"/>
                <a:gd name="connsiteX2" fmla="*/ 6476 w 32922"/>
                <a:gd name="connsiteY2" fmla="*/ 24720 h 49407"/>
                <a:gd name="connsiteX3" fmla="*/ 8965 w 32922"/>
                <a:gd name="connsiteY3" fmla="*/ 39430 h 49407"/>
                <a:gd name="connsiteX4" fmla="*/ 16461 w 32922"/>
                <a:gd name="connsiteY4" fmla="*/ 44305 h 49407"/>
                <a:gd name="connsiteX5" fmla="*/ 23958 w 32922"/>
                <a:gd name="connsiteY5" fmla="*/ 39430 h 49407"/>
                <a:gd name="connsiteX6" fmla="*/ 26478 w 32922"/>
                <a:gd name="connsiteY6" fmla="*/ 24720 h 49407"/>
                <a:gd name="connsiteX7" fmla="*/ 23958 w 32922"/>
                <a:gd name="connsiteY7" fmla="*/ 10017 h 49407"/>
                <a:gd name="connsiteX8" fmla="*/ 16461 w 32922"/>
                <a:gd name="connsiteY8" fmla="*/ 5103 h 49407"/>
                <a:gd name="connsiteX9" fmla="*/ 16461 w 32922"/>
                <a:gd name="connsiteY9" fmla="*/ 0 h 49407"/>
                <a:gd name="connsiteX10" fmla="*/ 28679 w 32922"/>
                <a:gd name="connsiteY10" fmla="*/ 6347 h 49407"/>
                <a:gd name="connsiteX11" fmla="*/ 32922 w 32922"/>
                <a:gd name="connsiteY11" fmla="*/ 24720 h 49407"/>
                <a:gd name="connsiteX12" fmla="*/ 28679 w 32922"/>
                <a:gd name="connsiteY12" fmla="*/ 43092 h 49407"/>
                <a:gd name="connsiteX13" fmla="*/ 16461 w 32922"/>
                <a:gd name="connsiteY13" fmla="*/ 49408 h 49407"/>
                <a:gd name="connsiteX14" fmla="*/ 4212 w 32922"/>
                <a:gd name="connsiteY14" fmla="*/ 43092 h 49407"/>
                <a:gd name="connsiteX15" fmla="*/ 0 w 32922"/>
                <a:gd name="connsiteY15" fmla="*/ 24720 h 49407"/>
                <a:gd name="connsiteX16" fmla="*/ 4212 w 32922"/>
                <a:gd name="connsiteY16" fmla="*/ 6347 h 49407"/>
                <a:gd name="connsiteX17" fmla="*/ 16461 w 32922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07">
                  <a:moveTo>
                    <a:pt x="16461" y="5103"/>
                  </a:moveTo>
                  <a:cubicBezTo>
                    <a:pt x="13143" y="5103"/>
                    <a:pt x="10645" y="6741"/>
                    <a:pt x="8965" y="10017"/>
                  </a:cubicBezTo>
                  <a:cubicBezTo>
                    <a:pt x="7306" y="13269"/>
                    <a:pt x="6476" y="18168"/>
                    <a:pt x="6476" y="24720"/>
                  </a:cubicBezTo>
                  <a:cubicBezTo>
                    <a:pt x="6476" y="31248"/>
                    <a:pt x="7306" y="36154"/>
                    <a:pt x="8965" y="39430"/>
                  </a:cubicBezTo>
                  <a:cubicBezTo>
                    <a:pt x="10645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8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8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8" y="10560"/>
                    <a:pt x="32922" y="16679"/>
                    <a:pt x="32922" y="24720"/>
                  </a:cubicBezTo>
                  <a:cubicBezTo>
                    <a:pt x="32922" y="32736"/>
                    <a:pt x="31508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2" y="43092"/>
                  </a:cubicBezTo>
                  <a:cubicBezTo>
                    <a:pt x="1404" y="38863"/>
                    <a:pt x="0" y="32736"/>
                    <a:pt x="0" y="24720"/>
                  </a:cubicBezTo>
                  <a:cubicBezTo>
                    <a:pt x="0" y="16679"/>
                    <a:pt x="1404" y="10560"/>
                    <a:pt x="4212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E3854F0C-43A0-40A5-2900-C766D7BE217C}"/>
                </a:ext>
              </a:extLst>
            </p:cNvPr>
            <p:cNvSpPr/>
            <p:nvPr/>
          </p:nvSpPr>
          <p:spPr>
            <a:xfrm>
              <a:off x="1888474" y="4952626"/>
              <a:ext cx="40894" cy="5425"/>
            </a:xfrm>
            <a:custGeom>
              <a:avLst/>
              <a:gdLst>
                <a:gd name="connsiteX0" fmla="*/ 0 w 40894"/>
                <a:gd name="connsiteY0" fmla="*/ 0 h 5425"/>
                <a:gd name="connsiteX1" fmla="*/ 40895 w 40894"/>
                <a:gd name="connsiteY1" fmla="*/ 0 h 5425"/>
                <a:gd name="connsiteX2" fmla="*/ 40895 w 40894"/>
                <a:gd name="connsiteY2" fmla="*/ 5426 h 5425"/>
                <a:gd name="connsiteX3" fmla="*/ 0 w 40894"/>
                <a:gd name="connsiteY3" fmla="*/ 5426 h 5425"/>
                <a:gd name="connsiteX4" fmla="*/ 0 w 40894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4" h="5425">
                  <a:moveTo>
                    <a:pt x="0" y="0"/>
                  </a:moveTo>
                  <a:lnTo>
                    <a:pt x="40895" y="0"/>
                  </a:lnTo>
                  <a:lnTo>
                    <a:pt x="40895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229B64AF-95DA-D069-E03A-2FC71418AC1E}"/>
                </a:ext>
              </a:extLst>
            </p:cNvPr>
            <p:cNvSpPr/>
            <p:nvPr/>
          </p:nvSpPr>
          <p:spPr>
            <a:xfrm>
              <a:off x="1940598" y="4927331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30F8833E-8345-4EC8-268C-231136CF7E21}"/>
                </a:ext>
              </a:extLst>
            </p:cNvPr>
            <p:cNvSpPr/>
            <p:nvPr/>
          </p:nvSpPr>
          <p:spPr>
            <a:xfrm>
              <a:off x="1984848" y="4967714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1FA0853F-7479-95E8-2934-D7F763C81A43}"/>
                </a:ext>
              </a:extLst>
            </p:cNvPr>
            <p:cNvSpPr/>
            <p:nvPr/>
          </p:nvSpPr>
          <p:spPr>
            <a:xfrm>
              <a:off x="2003669" y="4928190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DE7C8B75-C57E-AD80-95BD-FA0D987161C1}"/>
                </a:ext>
              </a:extLst>
            </p:cNvPr>
            <p:cNvSpPr/>
            <p:nvPr/>
          </p:nvSpPr>
          <p:spPr>
            <a:xfrm>
              <a:off x="2160634" y="4927331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7ECA9B54-E271-2F3E-00C9-3073E2B87A5A}"/>
                </a:ext>
              </a:extLst>
            </p:cNvPr>
            <p:cNvSpPr/>
            <p:nvPr/>
          </p:nvSpPr>
          <p:spPr>
            <a:xfrm>
              <a:off x="2204883" y="4967714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812756B6-A602-A25C-56B0-E54E6C4D06BA}"/>
                </a:ext>
              </a:extLst>
            </p:cNvPr>
            <p:cNvSpPr/>
            <p:nvPr/>
          </p:nvSpPr>
          <p:spPr>
            <a:xfrm>
              <a:off x="2222972" y="4927331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17E83FB4-BED3-ABF6-268D-2425BE8EE26F}"/>
                </a:ext>
              </a:extLst>
            </p:cNvPr>
            <p:cNvSpPr/>
            <p:nvPr/>
          </p:nvSpPr>
          <p:spPr>
            <a:xfrm>
              <a:off x="2408106" y="4927331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8B7DB501-875D-ED97-D5D4-2D5ACA9DC2CA}"/>
                </a:ext>
              </a:extLst>
            </p:cNvPr>
            <p:cNvSpPr/>
            <p:nvPr/>
          </p:nvSpPr>
          <p:spPr>
            <a:xfrm>
              <a:off x="2452347" y="4967714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E2FB0DA9-1F37-41CF-2581-C6A32B305CD5}"/>
                </a:ext>
              </a:extLst>
            </p:cNvPr>
            <p:cNvSpPr/>
            <p:nvPr/>
          </p:nvSpPr>
          <p:spPr>
            <a:xfrm>
              <a:off x="2471169" y="4928190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1 w 30822"/>
                <a:gd name="connsiteY1" fmla="*/ 0 h 48549"/>
                <a:gd name="connsiteX2" fmla="*/ 27311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45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9" y="48549"/>
                    <a:pt x="12545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D414AADF-B9F1-ED65-1C89-57D0DB0ED958}"/>
                </a:ext>
              </a:extLst>
            </p:cNvPr>
            <p:cNvSpPr/>
            <p:nvPr/>
          </p:nvSpPr>
          <p:spPr>
            <a:xfrm>
              <a:off x="2655641" y="4928190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F092449D-5FFB-BDEB-0CDB-31A2E939CB53}"/>
                </a:ext>
              </a:extLst>
            </p:cNvPr>
            <p:cNvSpPr/>
            <p:nvPr/>
          </p:nvSpPr>
          <p:spPr>
            <a:xfrm>
              <a:off x="2697016" y="4967714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A188A5F2-521E-11F1-EF4C-54EDB6AAF988}"/>
                </a:ext>
              </a:extLst>
            </p:cNvPr>
            <p:cNvSpPr/>
            <p:nvPr/>
          </p:nvSpPr>
          <p:spPr>
            <a:xfrm>
              <a:off x="2715105" y="4927331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DB4A5E26-FC9B-B868-FC2A-633D2649D281}"/>
                </a:ext>
              </a:extLst>
            </p:cNvPr>
            <p:cNvSpPr/>
            <p:nvPr/>
          </p:nvSpPr>
          <p:spPr>
            <a:xfrm>
              <a:off x="2903104" y="4928190"/>
              <a:ext cx="28365" cy="47627"/>
            </a:xfrm>
            <a:custGeom>
              <a:avLst/>
              <a:gdLst>
                <a:gd name="connsiteX0" fmla="*/ 929 w 28365"/>
                <a:gd name="connsiteY0" fmla="*/ 42202 h 47627"/>
                <a:gd name="connsiteX1" fmla="*/ 11458 w 28365"/>
                <a:gd name="connsiteY1" fmla="*/ 42202 h 47627"/>
                <a:gd name="connsiteX2" fmla="*/ 11458 w 28365"/>
                <a:gd name="connsiteY2" fmla="*/ 5867 h 47627"/>
                <a:gd name="connsiteX3" fmla="*/ 0 w 28365"/>
                <a:gd name="connsiteY3" fmla="*/ 8166 h 47627"/>
                <a:gd name="connsiteX4" fmla="*/ 0 w 28365"/>
                <a:gd name="connsiteY4" fmla="*/ 2300 h 47627"/>
                <a:gd name="connsiteX5" fmla="*/ 11395 w 28365"/>
                <a:gd name="connsiteY5" fmla="*/ 0 h 47627"/>
                <a:gd name="connsiteX6" fmla="*/ 17837 w 28365"/>
                <a:gd name="connsiteY6" fmla="*/ 0 h 47627"/>
                <a:gd name="connsiteX7" fmla="*/ 17837 w 28365"/>
                <a:gd name="connsiteY7" fmla="*/ 42202 h 47627"/>
                <a:gd name="connsiteX8" fmla="*/ 28366 w 28365"/>
                <a:gd name="connsiteY8" fmla="*/ 42202 h 47627"/>
                <a:gd name="connsiteX9" fmla="*/ 28366 w 28365"/>
                <a:gd name="connsiteY9" fmla="*/ 47628 h 47627"/>
                <a:gd name="connsiteX10" fmla="*/ 929 w 28365"/>
                <a:gd name="connsiteY10" fmla="*/ 47628 h 47627"/>
                <a:gd name="connsiteX11" fmla="*/ 929 w 28365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5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95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66" y="42202"/>
                  </a:lnTo>
                  <a:lnTo>
                    <a:pt x="28366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136154D7-6833-AFDF-5E82-B171996FB6F2}"/>
                </a:ext>
              </a:extLst>
            </p:cNvPr>
            <p:cNvSpPr/>
            <p:nvPr/>
          </p:nvSpPr>
          <p:spPr>
            <a:xfrm>
              <a:off x="2944480" y="4967714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C6D59107-8721-0559-6DB9-517D0B524819}"/>
                </a:ext>
              </a:extLst>
            </p:cNvPr>
            <p:cNvSpPr/>
            <p:nvPr/>
          </p:nvSpPr>
          <p:spPr>
            <a:xfrm>
              <a:off x="2963301" y="4928190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1 w 30822"/>
                <a:gd name="connsiteY1" fmla="*/ 0 h 48549"/>
                <a:gd name="connsiteX2" fmla="*/ 27311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2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A637EC77-FE69-B038-BF3C-70C35D275D90}"/>
                </a:ext>
              </a:extLst>
            </p:cNvPr>
            <p:cNvSpPr/>
            <p:nvPr/>
          </p:nvSpPr>
          <p:spPr>
            <a:xfrm>
              <a:off x="2172911" y="5005877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34D5CE90-44B5-830A-68D9-9E39866C0619}"/>
                </a:ext>
              </a:extLst>
            </p:cNvPr>
            <p:cNvSpPr/>
            <p:nvPr/>
          </p:nvSpPr>
          <p:spPr>
            <a:xfrm>
              <a:off x="2218232" y="5025808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510036CF-ADF9-BE3A-E70A-2114AD096437}"/>
                </a:ext>
              </a:extLst>
            </p:cNvPr>
            <p:cNvSpPr/>
            <p:nvPr/>
          </p:nvSpPr>
          <p:spPr>
            <a:xfrm>
              <a:off x="1423212" y="4871773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E5D5B676-7715-7CA3-D875-523F803D84E3}"/>
                </a:ext>
              </a:extLst>
            </p:cNvPr>
            <p:cNvSpPr/>
            <p:nvPr/>
          </p:nvSpPr>
          <p:spPr>
            <a:xfrm>
              <a:off x="1423212" y="462499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5461D5F2-11B9-3C42-8386-174B8FECF7CD}"/>
                </a:ext>
              </a:extLst>
            </p:cNvPr>
            <p:cNvSpPr/>
            <p:nvPr/>
          </p:nvSpPr>
          <p:spPr>
            <a:xfrm>
              <a:off x="1423212" y="4378209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F8C7B432-2C62-E565-6C20-F5338E46F708}"/>
                </a:ext>
              </a:extLst>
            </p:cNvPr>
            <p:cNvSpPr/>
            <p:nvPr/>
          </p:nvSpPr>
          <p:spPr>
            <a:xfrm>
              <a:off x="1423212" y="4131426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1962CB79-3EEE-467B-0927-F7B1EE446861}"/>
                </a:ext>
              </a:extLst>
            </p:cNvPr>
            <p:cNvSpPr/>
            <p:nvPr/>
          </p:nvSpPr>
          <p:spPr>
            <a:xfrm>
              <a:off x="1423212" y="3884642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CC1050AD-0E9F-033F-E87B-E6EEA5B57A11}"/>
                </a:ext>
              </a:extLst>
            </p:cNvPr>
            <p:cNvSpPr/>
            <p:nvPr/>
          </p:nvSpPr>
          <p:spPr>
            <a:xfrm>
              <a:off x="1423212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EA85680C-BE38-CE6B-8128-1DCBE66A569E}"/>
                </a:ext>
              </a:extLst>
            </p:cNvPr>
            <p:cNvSpPr/>
            <p:nvPr/>
          </p:nvSpPr>
          <p:spPr>
            <a:xfrm>
              <a:off x="1423212" y="4871773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BFD70260-A77C-283A-D550-FC9753D0E2A7}"/>
                </a:ext>
              </a:extLst>
            </p:cNvPr>
            <p:cNvSpPr/>
            <p:nvPr/>
          </p:nvSpPr>
          <p:spPr>
            <a:xfrm>
              <a:off x="1423212" y="462499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BCAA413C-144E-EC46-8243-40842743A837}"/>
                </a:ext>
              </a:extLst>
            </p:cNvPr>
            <p:cNvSpPr/>
            <p:nvPr/>
          </p:nvSpPr>
          <p:spPr>
            <a:xfrm>
              <a:off x="1423212" y="4378209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0E1D8B3F-EC54-7D88-426B-29B35099D1FC}"/>
                </a:ext>
              </a:extLst>
            </p:cNvPr>
            <p:cNvSpPr/>
            <p:nvPr/>
          </p:nvSpPr>
          <p:spPr>
            <a:xfrm>
              <a:off x="1423212" y="413142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CD8EA78A-B7B9-6828-68F1-F574D8B4C66A}"/>
                </a:ext>
              </a:extLst>
            </p:cNvPr>
            <p:cNvSpPr/>
            <p:nvPr/>
          </p:nvSpPr>
          <p:spPr>
            <a:xfrm>
              <a:off x="1423212" y="3884642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ECDB8A57-9148-A815-23C3-0B395D0A4989}"/>
                </a:ext>
              </a:extLst>
            </p:cNvPr>
            <p:cNvSpPr/>
            <p:nvPr/>
          </p:nvSpPr>
          <p:spPr>
            <a:xfrm>
              <a:off x="1247480" y="4872395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BF27E01A-EE51-34D6-3748-4435E10DCC07}"/>
                </a:ext>
              </a:extLst>
            </p:cNvPr>
            <p:cNvSpPr/>
            <p:nvPr/>
          </p:nvSpPr>
          <p:spPr>
            <a:xfrm>
              <a:off x="1302478" y="4847959"/>
              <a:ext cx="28359" cy="47627"/>
            </a:xfrm>
            <a:custGeom>
              <a:avLst/>
              <a:gdLst>
                <a:gd name="connsiteX0" fmla="*/ 925 w 28359"/>
                <a:gd name="connsiteY0" fmla="*/ 42210 h 47627"/>
                <a:gd name="connsiteX1" fmla="*/ 11452 w 28359"/>
                <a:gd name="connsiteY1" fmla="*/ 42210 h 47627"/>
                <a:gd name="connsiteX2" fmla="*/ 11452 w 28359"/>
                <a:gd name="connsiteY2" fmla="*/ 5875 h 47627"/>
                <a:gd name="connsiteX3" fmla="*/ 0 w 28359"/>
                <a:gd name="connsiteY3" fmla="*/ 8174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10 h 47627"/>
                <a:gd name="connsiteX8" fmla="*/ 28359 w 28359"/>
                <a:gd name="connsiteY8" fmla="*/ 42210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10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10"/>
                  </a:moveTo>
                  <a:lnTo>
                    <a:pt x="11452" y="42210"/>
                  </a:lnTo>
                  <a:lnTo>
                    <a:pt x="11452" y="5875"/>
                  </a:lnTo>
                  <a:lnTo>
                    <a:pt x="0" y="8174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10"/>
                  </a:lnTo>
                  <a:lnTo>
                    <a:pt x="28359" y="42210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1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4CF64967-E489-23EE-DA34-74E2B932F4B3}"/>
                </a:ext>
              </a:extLst>
            </p:cNvPr>
            <p:cNvSpPr/>
            <p:nvPr/>
          </p:nvSpPr>
          <p:spPr>
            <a:xfrm>
              <a:off x="1343853" y="4887492"/>
              <a:ext cx="6730" cy="8095"/>
            </a:xfrm>
            <a:custGeom>
              <a:avLst/>
              <a:gdLst>
                <a:gd name="connsiteX0" fmla="*/ 0 w 6730"/>
                <a:gd name="connsiteY0" fmla="*/ 0 h 8095"/>
                <a:gd name="connsiteX1" fmla="*/ 6731 w 6730"/>
                <a:gd name="connsiteY1" fmla="*/ 0 h 8095"/>
                <a:gd name="connsiteX2" fmla="*/ 6731 w 6730"/>
                <a:gd name="connsiteY2" fmla="*/ 8095 h 8095"/>
                <a:gd name="connsiteX3" fmla="*/ 0 w 6730"/>
                <a:gd name="connsiteY3" fmla="*/ 8095 h 8095"/>
                <a:gd name="connsiteX4" fmla="*/ 0 w 6730"/>
                <a:gd name="connsiteY4" fmla="*/ 0 h 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095">
                  <a:moveTo>
                    <a:pt x="0" y="0"/>
                  </a:moveTo>
                  <a:lnTo>
                    <a:pt x="6731" y="0"/>
                  </a:lnTo>
                  <a:lnTo>
                    <a:pt x="6731" y="8095"/>
                  </a:lnTo>
                  <a:lnTo>
                    <a:pt x="0" y="8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AB729AFC-7849-4355-A48F-9C633E66E1C7}"/>
                </a:ext>
              </a:extLst>
            </p:cNvPr>
            <p:cNvSpPr/>
            <p:nvPr/>
          </p:nvSpPr>
          <p:spPr>
            <a:xfrm>
              <a:off x="1361941" y="4847101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8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8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8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8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5"/>
                    <a:pt x="6476" y="24728"/>
                  </a:cubicBezTo>
                  <a:cubicBezTo>
                    <a:pt x="6476" y="31256"/>
                    <a:pt x="7305" y="36154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54"/>
                    <a:pt x="26477" y="31256"/>
                    <a:pt x="26477" y="24728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47"/>
                  </a:cubicBezTo>
                  <a:cubicBezTo>
                    <a:pt x="31507" y="10560"/>
                    <a:pt x="32921" y="16687"/>
                    <a:pt x="32921" y="24728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8"/>
                  </a:cubicBezTo>
                  <a:cubicBezTo>
                    <a:pt x="0" y="16687"/>
                    <a:pt x="1403" y="10560"/>
                    <a:pt x="4211" y="6347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C352F6ED-AF69-7531-D90D-4C866A6D3498}"/>
                </a:ext>
              </a:extLst>
            </p:cNvPr>
            <p:cNvSpPr/>
            <p:nvPr/>
          </p:nvSpPr>
          <p:spPr>
            <a:xfrm>
              <a:off x="1248852" y="4625617"/>
              <a:ext cx="40897" cy="5418"/>
            </a:xfrm>
            <a:custGeom>
              <a:avLst/>
              <a:gdLst>
                <a:gd name="connsiteX0" fmla="*/ 0 w 40897"/>
                <a:gd name="connsiteY0" fmla="*/ 0 h 5418"/>
                <a:gd name="connsiteX1" fmla="*/ 40897 w 40897"/>
                <a:gd name="connsiteY1" fmla="*/ 0 h 5418"/>
                <a:gd name="connsiteX2" fmla="*/ 40897 w 40897"/>
                <a:gd name="connsiteY2" fmla="*/ 5418 h 5418"/>
                <a:gd name="connsiteX3" fmla="*/ 0 w 40897"/>
                <a:gd name="connsiteY3" fmla="*/ 5418 h 5418"/>
                <a:gd name="connsiteX4" fmla="*/ 0 w 40897"/>
                <a:gd name="connsiteY4" fmla="*/ 0 h 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18">
                  <a:moveTo>
                    <a:pt x="0" y="0"/>
                  </a:moveTo>
                  <a:lnTo>
                    <a:pt x="40897" y="0"/>
                  </a:lnTo>
                  <a:lnTo>
                    <a:pt x="40897" y="5418"/>
                  </a:lnTo>
                  <a:lnTo>
                    <a:pt x="0" y="5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107BEAE8-11AB-29B7-E359-F8BD6A4C2AB4}"/>
                </a:ext>
              </a:extLst>
            </p:cNvPr>
            <p:cNvSpPr/>
            <p:nvPr/>
          </p:nvSpPr>
          <p:spPr>
            <a:xfrm>
              <a:off x="1300978" y="4600318"/>
              <a:ext cx="32921" cy="49411"/>
            </a:xfrm>
            <a:custGeom>
              <a:avLst/>
              <a:gdLst>
                <a:gd name="connsiteX0" fmla="*/ 16460 w 32921"/>
                <a:gd name="connsiteY0" fmla="*/ 5107 h 49411"/>
                <a:gd name="connsiteX1" fmla="*/ 8964 w 32921"/>
                <a:gd name="connsiteY1" fmla="*/ 10013 h 49411"/>
                <a:gd name="connsiteX2" fmla="*/ 6476 w 32921"/>
                <a:gd name="connsiteY2" fmla="*/ 24724 h 49411"/>
                <a:gd name="connsiteX3" fmla="*/ 8964 w 32921"/>
                <a:gd name="connsiteY3" fmla="*/ 39426 h 49411"/>
                <a:gd name="connsiteX4" fmla="*/ 16460 w 32921"/>
                <a:gd name="connsiteY4" fmla="*/ 44309 h 49411"/>
                <a:gd name="connsiteX5" fmla="*/ 23957 w 32921"/>
                <a:gd name="connsiteY5" fmla="*/ 39426 h 49411"/>
                <a:gd name="connsiteX6" fmla="*/ 26477 w 32921"/>
                <a:gd name="connsiteY6" fmla="*/ 24724 h 49411"/>
                <a:gd name="connsiteX7" fmla="*/ 23957 w 32921"/>
                <a:gd name="connsiteY7" fmla="*/ 10013 h 49411"/>
                <a:gd name="connsiteX8" fmla="*/ 16460 w 32921"/>
                <a:gd name="connsiteY8" fmla="*/ 5107 h 49411"/>
                <a:gd name="connsiteX9" fmla="*/ 16460 w 32921"/>
                <a:gd name="connsiteY9" fmla="*/ 0 h 49411"/>
                <a:gd name="connsiteX10" fmla="*/ 28678 w 32921"/>
                <a:gd name="connsiteY10" fmla="*/ 6351 h 49411"/>
                <a:gd name="connsiteX11" fmla="*/ 32921 w 32921"/>
                <a:gd name="connsiteY11" fmla="*/ 24724 h 49411"/>
                <a:gd name="connsiteX12" fmla="*/ 28678 w 32921"/>
                <a:gd name="connsiteY12" fmla="*/ 43096 h 49411"/>
                <a:gd name="connsiteX13" fmla="*/ 16460 w 32921"/>
                <a:gd name="connsiteY13" fmla="*/ 49412 h 49411"/>
                <a:gd name="connsiteX14" fmla="*/ 4211 w 32921"/>
                <a:gd name="connsiteY14" fmla="*/ 43096 h 49411"/>
                <a:gd name="connsiteX15" fmla="*/ 0 w 32921"/>
                <a:gd name="connsiteY15" fmla="*/ 24724 h 49411"/>
                <a:gd name="connsiteX16" fmla="*/ 4211 w 32921"/>
                <a:gd name="connsiteY16" fmla="*/ 6351 h 49411"/>
                <a:gd name="connsiteX17" fmla="*/ 16460 w 32921"/>
                <a:gd name="connsiteY17" fmla="*/ 0 h 4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1">
                  <a:moveTo>
                    <a:pt x="16460" y="5107"/>
                  </a:moveTo>
                  <a:cubicBezTo>
                    <a:pt x="13143" y="5107"/>
                    <a:pt x="10644" y="6745"/>
                    <a:pt x="8964" y="10013"/>
                  </a:cubicBezTo>
                  <a:cubicBezTo>
                    <a:pt x="7305" y="13265"/>
                    <a:pt x="6476" y="18172"/>
                    <a:pt x="6476" y="24724"/>
                  </a:cubicBezTo>
                  <a:cubicBezTo>
                    <a:pt x="6476" y="31252"/>
                    <a:pt x="7305" y="36158"/>
                    <a:pt x="8964" y="39426"/>
                  </a:cubicBezTo>
                  <a:cubicBezTo>
                    <a:pt x="10644" y="42679"/>
                    <a:pt x="13143" y="44309"/>
                    <a:pt x="16460" y="44309"/>
                  </a:cubicBezTo>
                  <a:cubicBezTo>
                    <a:pt x="19799" y="44309"/>
                    <a:pt x="22298" y="42679"/>
                    <a:pt x="23957" y="39426"/>
                  </a:cubicBezTo>
                  <a:cubicBezTo>
                    <a:pt x="25637" y="36158"/>
                    <a:pt x="26477" y="31252"/>
                    <a:pt x="26477" y="24724"/>
                  </a:cubicBezTo>
                  <a:cubicBezTo>
                    <a:pt x="26477" y="18172"/>
                    <a:pt x="25637" y="13265"/>
                    <a:pt x="23957" y="10013"/>
                  </a:cubicBezTo>
                  <a:cubicBezTo>
                    <a:pt x="22298" y="6745"/>
                    <a:pt x="19799" y="5107"/>
                    <a:pt x="16460" y="5107"/>
                  </a:cubicBezTo>
                  <a:moveTo>
                    <a:pt x="16460" y="0"/>
                  </a:moveTo>
                  <a:cubicBezTo>
                    <a:pt x="21799" y="0"/>
                    <a:pt x="25871" y="2117"/>
                    <a:pt x="28678" y="6351"/>
                  </a:cubicBezTo>
                  <a:cubicBezTo>
                    <a:pt x="31507" y="10564"/>
                    <a:pt x="32921" y="16683"/>
                    <a:pt x="32921" y="24724"/>
                  </a:cubicBezTo>
                  <a:cubicBezTo>
                    <a:pt x="32921" y="32740"/>
                    <a:pt x="31507" y="38867"/>
                    <a:pt x="28678" y="43096"/>
                  </a:cubicBezTo>
                  <a:cubicBezTo>
                    <a:pt x="25871" y="47309"/>
                    <a:pt x="21799" y="49412"/>
                    <a:pt x="16460" y="49412"/>
                  </a:cubicBezTo>
                  <a:cubicBezTo>
                    <a:pt x="11123" y="49412"/>
                    <a:pt x="7039" y="47309"/>
                    <a:pt x="4211" y="43096"/>
                  </a:cubicBezTo>
                  <a:cubicBezTo>
                    <a:pt x="1403" y="38867"/>
                    <a:pt x="0" y="32740"/>
                    <a:pt x="0" y="24724"/>
                  </a:cubicBezTo>
                  <a:cubicBezTo>
                    <a:pt x="0" y="16683"/>
                    <a:pt x="1403" y="10564"/>
                    <a:pt x="4211" y="6351"/>
                  </a:cubicBezTo>
                  <a:cubicBezTo>
                    <a:pt x="7039" y="2117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E9C71410-FC3A-C911-5408-9EFF49F03407}"/>
                </a:ext>
              </a:extLst>
            </p:cNvPr>
            <p:cNvSpPr/>
            <p:nvPr/>
          </p:nvSpPr>
          <p:spPr>
            <a:xfrm>
              <a:off x="1345225" y="464070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A1E5867C-A43B-26BF-EF19-0EC62C0D17F9}"/>
                </a:ext>
              </a:extLst>
            </p:cNvPr>
            <p:cNvSpPr/>
            <p:nvPr/>
          </p:nvSpPr>
          <p:spPr>
            <a:xfrm>
              <a:off x="1364046" y="4601179"/>
              <a:ext cx="30816" cy="48550"/>
            </a:xfrm>
            <a:custGeom>
              <a:avLst/>
              <a:gdLst>
                <a:gd name="connsiteX0" fmla="*/ 2010 w 30816"/>
                <a:gd name="connsiteY0" fmla="*/ 0 h 48550"/>
                <a:gd name="connsiteX1" fmla="*/ 27307 w 30816"/>
                <a:gd name="connsiteY1" fmla="*/ 0 h 48550"/>
                <a:gd name="connsiteX2" fmla="*/ 27307 w 30816"/>
                <a:gd name="connsiteY2" fmla="*/ 5427 h 48550"/>
                <a:gd name="connsiteX3" fmla="*/ 7911 w 30816"/>
                <a:gd name="connsiteY3" fmla="*/ 5427 h 48550"/>
                <a:gd name="connsiteX4" fmla="*/ 7911 w 30816"/>
                <a:gd name="connsiteY4" fmla="*/ 17098 h 48550"/>
                <a:gd name="connsiteX5" fmla="*/ 10719 w 30816"/>
                <a:gd name="connsiteY5" fmla="*/ 16397 h 48550"/>
                <a:gd name="connsiteX6" fmla="*/ 13526 w 30816"/>
                <a:gd name="connsiteY6" fmla="*/ 16145 h 48550"/>
                <a:gd name="connsiteX7" fmla="*/ 26159 w 30816"/>
                <a:gd name="connsiteY7" fmla="*/ 20516 h 48550"/>
                <a:gd name="connsiteX8" fmla="*/ 30816 w 30816"/>
                <a:gd name="connsiteY8" fmla="*/ 32344 h 48550"/>
                <a:gd name="connsiteX9" fmla="*/ 26032 w 30816"/>
                <a:gd name="connsiteY9" fmla="*/ 44314 h 48550"/>
                <a:gd name="connsiteX10" fmla="*/ 12537 w 30816"/>
                <a:gd name="connsiteY10" fmla="*/ 48551 h 48550"/>
                <a:gd name="connsiteX11" fmla="*/ 6413 w 30816"/>
                <a:gd name="connsiteY11" fmla="*/ 48047 h 48550"/>
                <a:gd name="connsiteX12" fmla="*/ 0 w 30816"/>
                <a:gd name="connsiteY12" fmla="*/ 46511 h 48550"/>
                <a:gd name="connsiteX13" fmla="*/ 0 w 30816"/>
                <a:gd name="connsiteY13" fmla="*/ 40038 h 48550"/>
                <a:gd name="connsiteX14" fmla="*/ 5934 w 30816"/>
                <a:gd name="connsiteY14" fmla="*/ 42361 h 48550"/>
                <a:gd name="connsiteX15" fmla="*/ 12409 w 30816"/>
                <a:gd name="connsiteY15" fmla="*/ 43133 h 48550"/>
                <a:gd name="connsiteX16" fmla="*/ 21151 w 30816"/>
                <a:gd name="connsiteY16" fmla="*/ 40227 h 48550"/>
                <a:gd name="connsiteX17" fmla="*/ 24372 w 30816"/>
                <a:gd name="connsiteY17" fmla="*/ 32344 h 48550"/>
                <a:gd name="connsiteX18" fmla="*/ 21151 w 30816"/>
                <a:gd name="connsiteY18" fmla="*/ 24469 h 48550"/>
                <a:gd name="connsiteX19" fmla="*/ 12409 w 30816"/>
                <a:gd name="connsiteY19" fmla="*/ 21563 h 48550"/>
                <a:gd name="connsiteX20" fmla="*/ 7242 w 30816"/>
                <a:gd name="connsiteY20" fmla="*/ 22138 h 48550"/>
                <a:gd name="connsiteX21" fmla="*/ 2010 w 30816"/>
                <a:gd name="connsiteY21" fmla="*/ 23926 h 48550"/>
                <a:gd name="connsiteX22" fmla="*/ 2010 w 30816"/>
                <a:gd name="connsiteY22" fmla="*/ 0 h 4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0">
                  <a:moveTo>
                    <a:pt x="2010" y="0"/>
                  </a:moveTo>
                  <a:lnTo>
                    <a:pt x="27307" y="0"/>
                  </a:lnTo>
                  <a:lnTo>
                    <a:pt x="27307" y="5427"/>
                  </a:lnTo>
                  <a:lnTo>
                    <a:pt x="7911" y="5427"/>
                  </a:lnTo>
                  <a:lnTo>
                    <a:pt x="7911" y="17098"/>
                  </a:lnTo>
                  <a:cubicBezTo>
                    <a:pt x="8848" y="16775"/>
                    <a:pt x="9783" y="16547"/>
                    <a:pt x="10719" y="16397"/>
                  </a:cubicBezTo>
                  <a:cubicBezTo>
                    <a:pt x="11655" y="16232"/>
                    <a:pt x="12591" y="16145"/>
                    <a:pt x="13526" y="16145"/>
                  </a:cubicBezTo>
                  <a:cubicBezTo>
                    <a:pt x="18843" y="16145"/>
                    <a:pt x="23054" y="17602"/>
                    <a:pt x="26159" y="20516"/>
                  </a:cubicBezTo>
                  <a:cubicBezTo>
                    <a:pt x="29264" y="23430"/>
                    <a:pt x="30816" y="27375"/>
                    <a:pt x="30816" y="32344"/>
                  </a:cubicBezTo>
                  <a:cubicBezTo>
                    <a:pt x="30816" y="37471"/>
                    <a:pt x="29222" y="41463"/>
                    <a:pt x="26032" y="44314"/>
                  </a:cubicBezTo>
                  <a:cubicBezTo>
                    <a:pt x="22841" y="47141"/>
                    <a:pt x="18343" y="48551"/>
                    <a:pt x="12537" y="48551"/>
                  </a:cubicBezTo>
                  <a:cubicBezTo>
                    <a:pt x="10538" y="48551"/>
                    <a:pt x="8496" y="48386"/>
                    <a:pt x="6413" y="48047"/>
                  </a:cubicBezTo>
                  <a:cubicBezTo>
                    <a:pt x="4349" y="47708"/>
                    <a:pt x="2212" y="47196"/>
                    <a:pt x="0" y="46511"/>
                  </a:cubicBezTo>
                  <a:lnTo>
                    <a:pt x="0" y="40038"/>
                  </a:lnTo>
                  <a:cubicBezTo>
                    <a:pt x="1914" y="41078"/>
                    <a:pt x="3892" y="41849"/>
                    <a:pt x="5934" y="42361"/>
                  </a:cubicBezTo>
                  <a:cubicBezTo>
                    <a:pt x="7976" y="42873"/>
                    <a:pt x="10134" y="43133"/>
                    <a:pt x="12409" y="43133"/>
                  </a:cubicBezTo>
                  <a:cubicBezTo>
                    <a:pt x="16089" y="43133"/>
                    <a:pt x="19002" y="42164"/>
                    <a:pt x="21151" y="40227"/>
                  </a:cubicBezTo>
                  <a:cubicBezTo>
                    <a:pt x="23298" y="38290"/>
                    <a:pt x="24372" y="35660"/>
                    <a:pt x="24372" y="32344"/>
                  </a:cubicBezTo>
                  <a:cubicBezTo>
                    <a:pt x="24372" y="29029"/>
                    <a:pt x="23298" y="26406"/>
                    <a:pt x="21151" y="24469"/>
                  </a:cubicBezTo>
                  <a:cubicBezTo>
                    <a:pt x="19002" y="22532"/>
                    <a:pt x="16089" y="21563"/>
                    <a:pt x="12409" y="21563"/>
                  </a:cubicBezTo>
                  <a:cubicBezTo>
                    <a:pt x="10687" y="21563"/>
                    <a:pt x="8964" y="21752"/>
                    <a:pt x="7242" y="22138"/>
                  </a:cubicBezTo>
                  <a:cubicBezTo>
                    <a:pt x="5540" y="22524"/>
                    <a:pt x="3797" y="23115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6F1F3543-551D-5644-574C-6BF213078D90}"/>
                </a:ext>
              </a:extLst>
            </p:cNvPr>
            <p:cNvSpPr/>
            <p:nvPr/>
          </p:nvSpPr>
          <p:spPr>
            <a:xfrm>
              <a:off x="1299606" y="4353534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9" y="6741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6"/>
                    <a:pt x="28679" y="43098"/>
                  </a:cubicBezTo>
                  <a:cubicBezTo>
                    <a:pt x="25872" y="47308"/>
                    <a:pt x="21799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6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FC8A97A6-8DBB-DC14-C8BF-998FDEDE5586}"/>
                </a:ext>
              </a:extLst>
            </p:cNvPr>
            <p:cNvSpPr/>
            <p:nvPr/>
          </p:nvSpPr>
          <p:spPr>
            <a:xfrm>
              <a:off x="1343853" y="4393921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9DD8F86A-A310-A480-4C1C-E70E5A3DFFBA}"/>
                </a:ext>
              </a:extLst>
            </p:cNvPr>
            <p:cNvSpPr/>
            <p:nvPr/>
          </p:nvSpPr>
          <p:spPr>
            <a:xfrm>
              <a:off x="1361941" y="4353534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6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2" y="49414"/>
                    <a:pt x="7039" y="47308"/>
                    <a:pt x="4211" y="43098"/>
                  </a:cubicBezTo>
                  <a:cubicBezTo>
                    <a:pt x="1403" y="38866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40991E27-A2CF-058C-BE18-28CB8E4B8C47}"/>
                </a:ext>
              </a:extLst>
            </p:cNvPr>
            <p:cNvSpPr/>
            <p:nvPr/>
          </p:nvSpPr>
          <p:spPr>
            <a:xfrm>
              <a:off x="1300978" y="4106750"/>
              <a:ext cx="32921" cy="49414"/>
            </a:xfrm>
            <a:custGeom>
              <a:avLst/>
              <a:gdLst>
                <a:gd name="connsiteX0" fmla="*/ 16460 w 32921"/>
                <a:gd name="connsiteY0" fmla="*/ 5105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5 h 49414"/>
                <a:gd name="connsiteX9" fmla="*/ 16460 w 32921"/>
                <a:gd name="connsiteY9" fmla="*/ 0 h 49414"/>
                <a:gd name="connsiteX10" fmla="*/ 28678 w 32921"/>
                <a:gd name="connsiteY10" fmla="*/ 6349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9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5"/>
                  </a:moveTo>
                  <a:cubicBezTo>
                    <a:pt x="13143" y="5105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5"/>
                    <a:pt x="16460" y="5105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9"/>
                  </a:cubicBezTo>
                  <a:cubicBezTo>
                    <a:pt x="31507" y="10560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60"/>
                    <a:pt x="4211" y="6349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365BD894-EF91-874C-968B-0FB193543A36}"/>
                </a:ext>
              </a:extLst>
            </p:cNvPr>
            <p:cNvSpPr/>
            <p:nvPr/>
          </p:nvSpPr>
          <p:spPr>
            <a:xfrm>
              <a:off x="1345225" y="4147137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C4F874E2-80BC-6756-58BE-3BCE4DB7C3B7}"/>
                </a:ext>
              </a:extLst>
            </p:cNvPr>
            <p:cNvSpPr/>
            <p:nvPr/>
          </p:nvSpPr>
          <p:spPr>
            <a:xfrm>
              <a:off x="1364046" y="4107612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2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39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2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39"/>
                  </a:cubicBezTo>
                  <a:cubicBezTo>
                    <a:pt x="5540" y="22522"/>
                    <a:pt x="3797" y="23117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66AE3A76-E56B-4166-3B5D-7F719E668462}"/>
                </a:ext>
              </a:extLst>
            </p:cNvPr>
            <p:cNvSpPr/>
            <p:nvPr/>
          </p:nvSpPr>
          <p:spPr>
            <a:xfrm>
              <a:off x="1302478" y="3860828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02821B95-8C4E-82C0-229E-FF714FB031C4}"/>
                </a:ext>
              </a:extLst>
            </p:cNvPr>
            <p:cNvSpPr/>
            <p:nvPr/>
          </p:nvSpPr>
          <p:spPr>
            <a:xfrm>
              <a:off x="1343853" y="3900353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9558E520-5B25-8475-2FB6-0BE026D7B5B1}"/>
                </a:ext>
              </a:extLst>
            </p:cNvPr>
            <p:cNvSpPr/>
            <p:nvPr/>
          </p:nvSpPr>
          <p:spPr>
            <a:xfrm>
              <a:off x="1361941" y="3859967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CBF947EC-FE38-A8A8-293B-D80C176E80F2}"/>
                </a:ext>
              </a:extLst>
            </p:cNvPr>
            <p:cNvSpPr/>
            <p:nvPr/>
          </p:nvSpPr>
          <p:spPr>
            <a:xfrm>
              <a:off x="1158733" y="4377621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21323E0B-E6C7-803A-5AFB-F1F371FA2F2D}"/>
                </a:ext>
              </a:extLst>
            </p:cNvPr>
            <p:cNvSpPr/>
            <p:nvPr/>
          </p:nvSpPr>
          <p:spPr>
            <a:xfrm>
              <a:off x="1178663" y="4348802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27" name="Freeform 326">
            <a:extLst>
              <a:ext uri="{FF2B5EF4-FFF2-40B4-BE49-F238E27FC236}">
                <a16:creationId xmlns:a16="http://schemas.microsoft.com/office/drawing/2014/main" id="{251918C7-E4F2-9600-BAD1-46A62BA36571}"/>
              </a:ext>
            </a:extLst>
          </p:cNvPr>
          <p:cNvSpPr/>
          <p:nvPr/>
        </p:nvSpPr>
        <p:spPr>
          <a:xfrm>
            <a:off x="1714744" y="3884643"/>
            <a:ext cx="987012" cy="986910"/>
          </a:xfrm>
          <a:custGeom>
            <a:avLst/>
            <a:gdLst>
              <a:gd name="connsiteX0" fmla="*/ 913373 w 987012"/>
              <a:gd name="connsiteY0" fmla="*/ 234083 h 986910"/>
              <a:gd name="connsiteX1" fmla="*/ 928981 w 987012"/>
              <a:gd name="connsiteY1" fmla="*/ 261234 h 986910"/>
              <a:gd name="connsiteX2" fmla="*/ 942841 w 987012"/>
              <a:gd name="connsiteY2" fmla="*/ 289321 h 986910"/>
              <a:gd name="connsiteX3" fmla="*/ 954890 w 987012"/>
              <a:gd name="connsiteY3" fmla="*/ 318230 h 986910"/>
              <a:gd name="connsiteX4" fmla="*/ 965080 w 987012"/>
              <a:gd name="connsiteY4" fmla="*/ 347845 h 986910"/>
              <a:gd name="connsiteX5" fmla="*/ 973381 w 987012"/>
              <a:gd name="connsiteY5" fmla="*/ 378047 h 986910"/>
              <a:gd name="connsiteX6" fmla="*/ 979736 w 987012"/>
              <a:gd name="connsiteY6" fmla="*/ 408714 h 986910"/>
              <a:gd name="connsiteX7" fmla="*/ 984138 w 987012"/>
              <a:gd name="connsiteY7" fmla="*/ 439723 h 986910"/>
              <a:gd name="connsiteX8" fmla="*/ 986571 w 987012"/>
              <a:gd name="connsiteY8" fmla="*/ 470949 h 986910"/>
              <a:gd name="connsiteX9" fmla="*/ 987012 w 987012"/>
              <a:gd name="connsiteY9" fmla="*/ 502265 h 986910"/>
              <a:gd name="connsiteX10" fmla="*/ 985461 w 987012"/>
              <a:gd name="connsiteY10" fmla="*/ 533546 h 986910"/>
              <a:gd name="connsiteX11" fmla="*/ 981941 w 987012"/>
              <a:gd name="connsiteY11" fmla="*/ 564668 h 986910"/>
              <a:gd name="connsiteX12" fmla="*/ 976444 w 987012"/>
              <a:gd name="connsiteY12" fmla="*/ 595501 h 986910"/>
              <a:gd name="connsiteX13" fmla="*/ 969010 w 987012"/>
              <a:gd name="connsiteY13" fmla="*/ 625926 h 986910"/>
              <a:gd name="connsiteX14" fmla="*/ 959655 w 987012"/>
              <a:gd name="connsiteY14" fmla="*/ 655817 h 986910"/>
              <a:gd name="connsiteX15" fmla="*/ 948425 w 987012"/>
              <a:gd name="connsiteY15" fmla="*/ 685054 h 986910"/>
              <a:gd name="connsiteX16" fmla="*/ 935368 w 987012"/>
              <a:gd name="connsiteY16" fmla="*/ 713521 h 986910"/>
              <a:gd name="connsiteX17" fmla="*/ 920524 w 987012"/>
              <a:gd name="connsiteY17" fmla="*/ 741100 h 986910"/>
              <a:gd name="connsiteX18" fmla="*/ 903970 w 987012"/>
              <a:gd name="connsiteY18" fmla="*/ 767686 h 986910"/>
              <a:gd name="connsiteX19" fmla="*/ 885756 w 987012"/>
              <a:gd name="connsiteY19" fmla="*/ 793169 h 986910"/>
              <a:gd name="connsiteX20" fmla="*/ 865966 w 987012"/>
              <a:gd name="connsiteY20" fmla="*/ 817440 h 986910"/>
              <a:gd name="connsiteX21" fmla="*/ 844672 w 987012"/>
              <a:gd name="connsiteY21" fmla="*/ 840412 h 986910"/>
              <a:gd name="connsiteX22" fmla="*/ 821968 w 987012"/>
              <a:gd name="connsiteY22" fmla="*/ 861981 h 986910"/>
              <a:gd name="connsiteX23" fmla="*/ 797941 w 987012"/>
              <a:gd name="connsiteY23" fmla="*/ 882070 h 986910"/>
              <a:gd name="connsiteX24" fmla="*/ 772686 w 987012"/>
              <a:gd name="connsiteY24" fmla="*/ 900600 h 986910"/>
              <a:gd name="connsiteX25" fmla="*/ 746305 w 987012"/>
              <a:gd name="connsiteY25" fmla="*/ 917484 h 986910"/>
              <a:gd name="connsiteX26" fmla="*/ 718916 w 987012"/>
              <a:gd name="connsiteY26" fmla="*/ 932667 h 986910"/>
              <a:gd name="connsiteX27" fmla="*/ 690613 w 987012"/>
              <a:gd name="connsiteY27" fmla="*/ 946078 h 986910"/>
              <a:gd name="connsiteX28" fmla="*/ 661515 w 987012"/>
              <a:gd name="connsiteY28" fmla="*/ 957662 h 986910"/>
              <a:gd name="connsiteX29" fmla="*/ 631740 w 987012"/>
              <a:gd name="connsiteY29" fmla="*/ 967388 h 986910"/>
              <a:gd name="connsiteX30" fmla="*/ 601413 w 987012"/>
              <a:gd name="connsiteY30" fmla="*/ 975200 h 986910"/>
              <a:gd name="connsiteX31" fmla="*/ 570645 w 987012"/>
              <a:gd name="connsiteY31" fmla="*/ 981075 h 986910"/>
              <a:gd name="connsiteX32" fmla="*/ 539571 w 987012"/>
              <a:gd name="connsiteY32" fmla="*/ 984981 h 986910"/>
              <a:gd name="connsiteX33" fmla="*/ 508315 w 987012"/>
              <a:gd name="connsiteY33" fmla="*/ 986910 h 986910"/>
              <a:gd name="connsiteX34" fmla="*/ 476988 w 987012"/>
              <a:gd name="connsiteY34" fmla="*/ 986855 h 986910"/>
              <a:gd name="connsiteX35" fmla="*/ 445740 w 987012"/>
              <a:gd name="connsiteY35" fmla="*/ 984815 h 986910"/>
              <a:gd name="connsiteX36" fmla="*/ 414681 w 987012"/>
              <a:gd name="connsiteY36" fmla="*/ 980799 h 986910"/>
              <a:gd name="connsiteX37" fmla="*/ 383937 w 987012"/>
              <a:gd name="connsiteY37" fmla="*/ 974814 h 986910"/>
              <a:gd name="connsiteX38" fmla="*/ 353634 w 987012"/>
              <a:gd name="connsiteY38" fmla="*/ 966900 h 986910"/>
              <a:gd name="connsiteX39" fmla="*/ 323890 w 987012"/>
              <a:gd name="connsiteY39" fmla="*/ 957072 h 986910"/>
              <a:gd name="connsiteX40" fmla="*/ 294839 w 987012"/>
              <a:gd name="connsiteY40" fmla="*/ 945377 h 986910"/>
              <a:gd name="connsiteX41" fmla="*/ 266584 w 987012"/>
              <a:gd name="connsiteY41" fmla="*/ 931872 h 986910"/>
              <a:gd name="connsiteX42" fmla="*/ 239242 w 987012"/>
              <a:gd name="connsiteY42" fmla="*/ 916594 h 986910"/>
              <a:gd name="connsiteX43" fmla="*/ 212922 w 987012"/>
              <a:gd name="connsiteY43" fmla="*/ 899616 h 986910"/>
              <a:gd name="connsiteX44" fmla="*/ 187734 w 987012"/>
              <a:gd name="connsiteY44" fmla="*/ 880999 h 986910"/>
              <a:gd name="connsiteX45" fmla="*/ 163777 w 987012"/>
              <a:gd name="connsiteY45" fmla="*/ 860823 h 986910"/>
              <a:gd name="connsiteX46" fmla="*/ 141148 w 987012"/>
              <a:gd name="connsiteY46" fmla="*/ 839175 h 986910"/>
              <a:gd name="connsiteX47" fmla="*/ 119938 w 987012"/>
              <a:gd name="connsiteY47" fmla="*/ 816125 h 986910"/>
              <a:gd name="connsiteX48" fmla="*/ 100231 w 987012"/>
              <a:gd name="connsiteY48" fmla="*/ 791783 h 986910"/>
              <a:gd name="connsiteX49" fmla="*/ 82109 w 987012"/>
              <a:gd name="connsiteY49" fmla="*/ 766245 h 986910"/>
              <a:gd name="connsiteX50" fmla="*/ 65644 w 987012"/>
              <a:gd name="connsiteY50" fmla="*/ 739596 h 986910"/>
              <a:gd name="connsiteX51" fmla="*/ 50901 w 987012"/>
              <a:gd name="connsiteY51" fmla="*/ 711966 h 986910"/>
              <a:gd name="connsiteX52" fmla="*/ 37940 w 987012"/>
              <a:gd name="connsiteY52" fmla="*/ 683454 h 986910"/>
              <a:gd name="connsiteX53" fmla="*/ 26814 w 987012"/>
              <a:gd name="connsiteY53" fmla="*/ 654177 h 986910"/>
              <a:gd name="connsiteX54" fmla="*/ 17567 w 987012"/>
              <a:gd name="connsiteY54" fmla="*/ 624253 h 986910"/>
              <a:gd name="connsiteX55" fmla="*/ 10237 w 987012"/>
              <a:gd name="connsiteY55" fmla="*/ 593804 h 986910"/>
              <a:gd name="connsiteX56" fmla="*/ 4853 w 987012"/>
              <a:gd name="connsiteY56" fmla="*/ 562950 h 986910"/>
              <a:gd name="connsiteX57" fmla="*/ 1436 w 987012"/>
              <a:gd name="connsiteY57" fmla="*/ 531817 h 986910"/>
              <a:gd name="connsiteX58" fmla="*/ 0 w 987012"/>
              <a:gd name="connsiteY58" fmla="*/ 500530 h 986910"/>
              <a:gd name="connsiteX59" fmla="*/ 552 w 987012"/>
              <a:gd name="connsiteY59" fmla="*/ 469215 h 986910"/>
              <a:gd name="connsiteX60" fmla="*/ 3089 w 987012"/>
              <a:gd name="connsiteY60" fmla="*/ 437998 h 986910"/>
              <a:gd name="connsiteX61" fmla="*/ 7601 w 987012"/>
              <a:gd name="connsiteY61" fmla="*/ 407005 h 986910"/>
              <a:gd name="connsiteX62" fmla="*/ 14069 w 987012"/>
              <a:gd name="connsiteY62" fmla="*/ 376361 h 986910"/>
              <a:gd name="connsiteX63" fmla="*/ 22468 w 987012"/>
              <a:gd name="connsiteY63" fmla="*/ 346188 h 986910"/>
              <a:gd name="connsiteX64" fmla="*/ 32764 w 987012"/>
              <a:gd name="connsiteY64" fmla="*/ 316609 h 986910"/>
              <a:gd name="connsiteX65" fmla="*/ 44915 w 987012"/>
              <a:gd name="connsiteY65" fmla="*/ 287742 h 986910"/>
              <a:gd name="connsiteX66" fmla="*/ 58872 w 987012"/>
              <a:gd name="connsiteY66" fmla="*/ 259705 h 986910"/>
              <a:gd name="connsiteX67" fmla="*/ 74580 w 987012"/>
              <a:gd name="connsiteY67" fmla="*/ 232609 h 986910"/>
              <a:gd name="connsiteX68" fmla="*/ 91975 w 987012"/>
              <a:gd name="connsiteY68" fmla="*/ 206563 h 986910"/>
              <a:gd name="connsiteX69" fmla="*/ 110986 w 987012"/>
              <a:gd name="connsiteY69" fmla="*/ 181673 h 986910"/>
              <a:gd name="connsiteX70" fmla="*/ 131537 w 987012"/>
              <a:gd name="connsiteY70" fmla="*/ 158040 h 986910"/>
              <a:gd name="connsiteX71" fmla="*/ 153547 w 987012"/>
              <a:gd name="connsiteY71" fmla="*/ 135757 h 986910"/>
              <a:gd name="connsiteX72" fmla="*/ 176924 w 987012"/>
              <a:gd name="connsiteY72" fmla="*/ 114915 h 986910"/>
              <a:gd name="connsiteX73" fmla="*/ 201578 w 987012"/>
              <a:gd name="connsiteY73" fmla="*/ 95598 h 986910"/>
              <a:gd name="connsiteX74" fmla="*/ 227406 w 987012"/>
              <a:gd name="connsiteY74" fmla="*/ 77883 h 986910"/>
              <a:gd name="connsiteX75" fmla="*/ 254307 w 987012"/>
              <a:gd name="connsiteY75" fmla="*/ 61842 h 986910"/>
              <a:gd name="connsiteX76" fmla="*/ 282168 w 987012"/>
              <a:gd name="connsiteY76" fmla="*/ 47539 h 986910"/>
              <a:gd name="connsiteX77" fmla="*/ 310881 w 987012"/>
              <a:gd name="connsiteY77" fmla="*/ 35033 h 986910"/>
              <a:gd name="connsiteX78" fmla="*/ 340333 w 987012"/>
              <a:gd name="connsiteY78" fmla="*/ 24372 h 986910"/>
              <a:gd name="connsiteX79" fmla="*/ 370400 w 987012"/>
              <a:gd name="connsiteY79" fmla="*/ 15601 h 986910"/>
              <a:gd name="connsiteX80" fmla="*/ 400963 w 987012"/>
              <a:gd name="connsiteY80" fmla="*/ 8755 h 986910"/>
              <a:gd name="connsiteX81" fmla="*/ 431896 w 987012"/>
              <a:gd name="connsiteY81" fmla="*/ 3861 h 986910"/>
              <a:gd name="connsiteX82" fmla="*/ 463081 w 987012"/>
              <a:gd name="connsiteY82" fmla="*/ 939 h 986910"/>
              <a:gd name="connsiteX83" fmla="*/ 494384 w 987012"/>
              <a:gd name="connsiteY83" fmla="*/ 0 h 986910"/>
              <a:gd name="connsiteX84" fmla="*/ 525687 w 987012"/>
              <a:gd name="connsiteY84" fmla="*/ 1049 h 986910"/>
              <a:gd name="connsiteX85" fmla="*/ 556864 w 987012"/>
              <a:gd name="connsiteY85" fmla="*/ 4081 h 986910"/>
              <a:gd name="connsiteX86" fmla="*/ 587781 w 987012"/>
              <a:gd name="connsiteY86" fmla="*/ 9084 h 986910"/>
              <a:gd name="connsiteX87" fmla="*/ 618321 w 987012"/>
              <a:gd name="connsiteY87" fmla="*/ 16038 h 986910"/>
              <a:gd name="connsiteX88" fmla="*/ 648356 w 987012"/>
              <a:gd name="connsiteY88" fmla="*/ 24914 h 986910"/>
              <a:gd name="connsiteX89" fmla="*/ 677761 w 987012"/>
              <a:gd name="connsiteY89" fmla="*/ 35678 h 986910"/>
              <a:gd name="connsiteX90" fmla="*/ 706434 w 987012"/>
              <a:gd name="connsiteY90" fmla="*/ 48285 h 986910"/>
              <a:gd name="connsiteX91" fmla="*/ 734248 w 987012"/>
              <a:gd name="connsiteY91" fmla="*/ 62685 h 986910"/>
              <a:gd name="connsiteX92" fmla="*/ 761094 w 987012"/>
              <a:gd name="connsiteY92" fmla="*/ 78821 h 986910"/>
              <a:gd name="connsiteX93" fmla="*/ 786854 w 987012"/>
              <a:gd name="connsiteY93" fmla="*/ 96626 h 986910"/>
              <a:gd name="connsiteX94" fmla="*/ 811439 w 987012"/>
              <a:gd name="connsiteY94" fmla="*/ 116030 h 986910"/>
              <a:gd name="connsiteX95" fmla="*/ 834749 w 987012"/>
              <a:gd name="connsiteY95" fmla="*/ 136954 h 986910"/>
              <a:gd name="connsiteX96" fmla="*/ 856681 w 987012"/>
              <a:gd name="connsiteY96" fmla="*/ 159315 h 986910"/>
              <a:gd name="connsiteX97" fmla="*/ 877148 w 987012"/>
              <a:gd name="connsiteY97" fmla="*/ 183020 h 986910"/>
              <a:gd name="connsiteX98" fmla="*/ 896072 w 987012"/>
              <a:gd name="connsiteY98" fmla="*/ 207977 h 986910"/>
              <a:gd name="connsiteX99" fmla="*/ 913373 w 987012"/>
              <a:gd name="connsiteY99" fmla="*/ 234083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987012" h="986910">
                <a:moveTo>
                  <a:pt x="913373" y="234083"/>
                </a:moveTo>
                <a:lnTo>
                  <a:pt x="928981" y="261234"/>
                </a:lnTo>
                <a:lnTo>
                  <a:pt x="942841" y="289321"/>
                </a:lnTo>
                <a:lnTo>
                  <a:pt x="954890" y="318230"/>
                </a:lnTo>
                <a:lnTo>
                  <a:pt x="965080" y="347845"/>
                </a:lnTo>
                <a:lnTo>
                  <a:pt x="973381" y="378047"/>
                </a:lnTo>
                <a:lnTo>
                  <a:pt x="979736" y="408714"/>
                </a:lnTo>
                <a:lnTo>
                  <a:pt x="984138" y="439723"/>
                </a:lnTo>
                <a:lnTo>
                  <a:pt x="986571" y="470949"/>
                </a:lnTo>
                <a:lnTo>
                  <a:pt x="987012" y="502265"/>
                </a:lnTo>
                <a:lnTo>
                  <a:pt x="985461" y="533546"/>
                </a:lnTo>
                <a:lnTo>
                  <a:pt x="981941" y="564668"/>
                </a:lnTo>
                <a:lnTo>
                  <a:pt x="976444" y="595501"/>
                </a:lnTo>
                <a:lnTo>
                  <a:pt x="969010" y="625926"/>
                </a:lnTo>
                <a:lnTo>
                  <a:pt x="959655" y="655817"/>
                </a:lnTo>
                <a:lnTo>
                  <a:pt x="948425" y="685054"/>
                </a:lnTo>
                <a:lnTo>
                  <a:pt x="935368" y="713521"/>
                </a:lnTo>
                <a:lnTo>
                  <a:pt x="920524" y="741100"/>
                </a:lnTo>
                <a:lnTo>
                  <a:pt x="903970" y="767686"/>
                </a:lnTo>
                <a:lnTo>
                  <a:pt x="885756" y="793169"/>
                </a:lnTo>
                <a:lnTo>
                  <a:pt x="865966" y="817440"/>
                </a:lnTo>
                <a:lnTo>
                  <a:pt x="844672" y="840412"/>
                </a:lnTo>
                <a:lnTo>
                  <a:pt x="821968" y="861981"/>
                </a:lnTo>
                <a:lnTo>
                  <a:pt x="797941" y="882070"/>
                </a:lnTo>
                <a:lnTo>
                  <a:pt x="772686" y="900600"/>
                </a:lnTo>
                <a:lnTo>
                  <a:pt x="746305" y="917484"/>
                </a:lnTo>
                <a:lnTo>
                  <a:pt x="718916" y="932667"/>
                </a:lnTo>
                <a:lnTo>
                  <a:pt x="690613" y="946078"/>
                </a:lnTo>
                <a:lnTo>
                  <a:pt x="661515" y="957662"/>
                </a:lnTo>
                <a:lnTo>
                  <a:pt x="631740" y="967388"/>
                </a:lnTo>
                <a:lnTo>
                  <a:pt x="601413" y="975200"/>
                </a:lnTo>
                <a:lnTo>
                  <a:pt x="570645" y="981075"/>
                </a:lnTo>
                <a:lnTo>
                  <a:pt x="539571" y="984981"/>
                </a:lnTo>
                <a:lnTo>
                  <a:pt x="508315" y="986910"/>
                </a:lnTo>
                <a:lnTo>
                  <a:pt x="476988" y="986855"/>
                </a:lnTo>
                <a:lnTo>
                  <a:pt x="445740" y="984815"/>
                </a:lnTo>
                <a:lnTo>
                  <a:pt x="414681" y="980799"/>
                </a:lnTo>
                <a:lnTo>
                  <a:pt x="383937" y="974814"/>
                </a:lnTo>
                <a:lnTo>
                  <a:pt x="353634" y="966900"/>
                </a:lnTo>
                <a:lnTo>
                  <a:pt x="323890" y="957072"/>
                </a:lnTo>
                <a:lnTo>
                  <a:pt x="294839" y="945377"/>
                </a:lnTo>
                <a:lnTo>
                  <a:pt x="266584" y="931872"/>
                </a:lnTo>
                <a:lnTo>
                  <a:pt x="239242" y="916594"/>
                </a:lnTo>
                <a:lnTo>
                  <a:pt x="212922" y="899616"/>
                </a:lnTo>
                <a:lnTo>
                  <a:pt x="187734" y="880999"/>
                </a:lnTo>
                <a:lnTo>
                  <a:pt x="163777" y="860823"/>
                </a:lnTo>
                <a:lnTo>
                  <a:pt x="141148" y="839175"/>
                </a:lnTo>
                <a:lnTo>
                  <a:pt x="119938" y="816125"/>
                </a:lnTo>
                <a:lnTo>
                  <a:pt x="100231" y="791783"/>
                </a:lnTo>
                <a:lnTo>
                  <a:pt x="82109" y="766245"/>
                </a:lnTo>
                <a:lnTo>
                  <a:pt x="65644" y="739596"/>
                </a:lnTo>
                <a:lnTo>
                  <a:pt x="50901" y="711966"/>
                </a:lnTo>
                <a:lnTo>
                  <a:pt x="37940" y="683454"/>
                </a:lnTo>
                <a:lnTo>
                  <a:pt x="26814" y="654177"/>
                </a:lnTo>
                <a:lnTo>
                  <a:pt x="17567" y="624253"/>
                </a:lnTo>
                <a:lnTo>
                  <a:pt x="10237" y="593804"/>
                </a:lnTo>
                <a:lnTo>
                  <a:pt x="4853" y="562950"/>
                </a:lnTo>
                <a:lnTo>
                  <a:pt x="1436" y="531817"/>
                </a:lnTo>
                <a:lnTo>
                  <a:pt x="0" y="500530"/>
                </a:lnTo>
                <a:lnTo>
                  <a:pt x="552" y="469215"/>
                </a:lnTo>
                <a:lnTo>
                  <a:pt x="3089" y="437998"/>
                </a:lnTo>
                <a:lnTo>
                  <a:pt x="7601" y="407005"/>
                </a:lnTo>
                <a:lnTo>
                  <a:pt x="14069" y="376361"/>
                </a:lnTo>
                <a:lnTo>
                  <a:pt x="22468" y="346188"/>
                </a:lnTo>
                <a:lnTo>
                  <a:pt x="32764" y="316609"/>
                </a:lnTo>
                <a:lnTo>
                  <a:pt x="44915" y="287742"/>
                </a:lnTo>
                <a:lnTo>
                  <a:pt x="58872" y="259705"/>
                </a:lnTo>
                <a:lnTo>
                  <a:pt x="74580" y="232609"/>
                </a:lnTo>
                <a:lnTo>
                  <a:pt x="91975" y="206563"/>
                </a:lnTo>
                <a:lnTo>
                  <a:pt x="110986" y="181673"/>
                </a:lnTo>
                <a:lnTo>
                  <a:pt x="131537" y="158040"/>
                </a:lnTo>
                <a:lnTo>
                  <a:pt x="153547" y="135757"/>
                </a:lnTo>
                <a:lnTo>
                  <a:pt x="176924" y="114915"/>
                </a:lnTo>
                <a:lnTo>
                  <a:pt x="201578" y="95598"/>
                </a:lnTo>
                <a:lnTo>
                  <a:pt x="227406" y="77883"/>
                </a:lnTo>
                <a:lnTo>
                  <a:pt x="254307" y="61842"/>
                </a:lnTo>
                <a:lnTo>
                  <a:pt x="282168" y="47539"/>
                </a:lnTo>
                <a:lnTo>
                  <a:pt x="310881" y="35033"/>
                </a:lnTo>
                <a:lnTo>
                  <a:pt x="340333" y="24372"/>
                </a:lnTo>
                <a:lnTo>
                  <a:pt x="370400" y="15601"/>
                </a:lnTo>
                <a:lnTo>
                  <a:pt x="400963" y="8755"/>
                </a:lnTo>
                <a:lnTo>
                  <a:pt x="431896" y="3861"/>
                </a:lnTo>
                <a:lnTo>
                  <a:pt x="463081" y="939"/>
                </a:lnTo>
                <a:lnTo>
                  <a:pt x="494384" y="0"/>
                </a:lnTo>
                <a:lnTo>
                  <a:pt x="525687" y="1049"/>
                </a:lnTo>
                <a:lnTo>
                  <a:pt x="556864" y="4081"/>
                </a:lnTo>
                <a:lnTo>
                  <a:pt x="587781" y="9084"/>
                </a:lnTo>
                <a:lnTo>
                  <a:pt x="618321" y="16038"/>
                </a:lnTo>
                <a:lnTo>
                  <a:pt x="648356" y="24914"/>
                </a:lnTo>
                <a:lnTo>
                  <a:pt x="677761" y="35678"/>
                </a:lnTo>
                <a:lnTo>
                  <a:pt x="706434" y="48285"/>
                </a:lnTo>
                <a:lnTo>
                  <a:pt x="734248" y="62685"/>
                </a:lnTo>
                <a:lnTo>
                  <a:pt x="761094" y="78821"/>
                </a:lnTo>
                <a:lnTo>
                  <a:pt x="786854" y="96626"/>
                </a:lnTo>
                <a:lnTo>
                  <a:pt x="811439" y="116030"/>
                </a:lnTo>
                <a:lnTo>
                  <a:pt x="834749" y="136954"/>
                </a:lnTo>
                <a:lnTo>
                  <a:pt x="856681" y="159315"/>
                </a:lnTo>
                <a:lnTo>
                  <a:pt x="877148" y="183020"/>
                </a:lnTo>
                <a:lnTo>
                  <a:pt x="896072" y="207977"/>
                </a:lnTo>
                <a:lnTo>
                  <a:pt x="913373" y="234083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D5A6DE17-7FE4-D90E-E13A-7D95C1A17837}"/>
              </a:ext>
            </a:extLst>
          </p:cNvPr>
          <p:cNvGrpSpPr/>
          <p:nvPr/>
        </p:nvGrpSpPr>
        <p:grpSpPr>
          <a:xfrm>
            <a:off x="2208262" y="4118726"/>
            <a:ext cx="419855" cy="259483"/>
            <a:chOff x="2208262" y="4118726"/>
            <a:chExt cx="419855" cy="259483"/>
          </a:xfrm>
        </p:grpSpPr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7CB7B73D-5C7D-6828-329B-006B24DDB248}"/>
                </a:ext>
              </a:extLst>
            </p:cNvPr>
            <p:cNvSpPr/>
            <p:nvPr/>
          </p:nvSpPr>
          <p:spPr>
            <a:xfrm>
              <a:off x="2208262" y="4118726"/>
              <a:ext cx="419855" cy="259483"/>
            </a:xfrm>
            <a:custGeom>
              <a:avLst/>
              <a:gdLst>
                <a:gd name="connsiteX0" fmla="*/ 0 w 419855"/>
                <a:gd name="connsiteY0" fmla="*/ 259484 h 259483"/>
                <a:gd name="connsiteX1" fmla="*/ 419856 w 419855"/>
                <a:gd name="connsiteY1" fmla="*/ 0 h 25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855" h="259483">
                  <a:moveTo>
                    <a:pt x="0" y="259484"/>
                  </a:moveTo>
                  <a:lnTo>
                    <a:pt x="419856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5A5A8AD9-D98F-9CCD-7641-74FC2D2AA171}"/>
                </a:ext>
              </a:extLst>
            </p:cNvPr>
            <p:cNvSpPr/>
            <p:nvPr/>
          </p:nvSpPr>
          <p:spPr>
            <a:xfrm>
              <a:off x="2596546" y="4118726"/>
              <a:ext cx="31570" cy="26962"/>
            </a:xfrm>
            <a:custGeom>
              <a:avLst/>
              <a:gdLst>
                <a:gd name="connsiteX0" fmla="*/ 0 w 31570"/>
                <a:gd name="connsiteY0" fmla="*/ 2847 h 26962"/>
                <a:gd name="connsiteX1" fmla="*/ 31571 w 31570"/>
                <a:gd name="connsiteY1" fmla="*/ 0 h 26962"/>
                <a:gd name="connsiteX2" fmla="*/ 14907 w 31570"/>
                <a:gd name="connsiteY2" fmla="*/ 26962 h 2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70" h="26962">
                  <a:moveTo>
                    <a:pt x="0" y="2847"/>
                  </a:moveTo>
                  <a:lnTo>
                    <a:pt x="31571" y="0"/>
                  </a:lnTo>
                  <a:lnTo>
                    <a:pt x="14907" y="26962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248434CC-A607-4B5F-A9B0-9276E403BAE2}"/>
                </a:ext>
              </a:extLst>
            </p:cNvPr>
            <p:cNvSpPr/>
            <p:nvPr/>
          </p:nvSpPr>
          <p:spPr>
            <a:xfrm>
              <a:off x="2208262" y="4118726"/>
              <a:ext cx="419855" cy="259483"/>
            </a:xfrm>
            <a:custGeom>
              <a:avLst/>
              <a:gdLst>
                <a:gd name="connsiteX0" fmla="*/ 419856 w 419855"/>
                <a:gd name="connsiteY0" fmla="*/ 0 h 259483"/>
                <a:gd name="connsiteX1" fmla="*/ 0 w 419855"/>
                <a:gd name="connsiteY1" fmla="*/ 259484 h 25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855" h="259483">
                  <a:moveTo>
                    <a:pt x="419856" y="0"/>
                  </a:moveTo>
                  <a:lnTo>
                    <a:pt x="0" y="259484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7E35E547-D911-4224-FE0D-F71FA1F15FD8}"/>
              </a:ext>
            </a:extLst>
          </p:cNvPr>
          <p:cNvGrpSpPr/>
          <p:nvPr/>
        </p:nvGrpSpPr>
        <p:grpSpPr>
          <a:xfrm>
            <a:off x="2208262" y="4378209"/>
            <a:ext cx="252787" cy="423918"/>
            <a:chOff x="2208262" y="4378209"/>
            <a:chExt cx="252787" cy="423918"/>
          </a:xfrm>
        </p:grpSpPr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3A251D1B-253F-F3BB-4A6F-7F6EE02C0579}"/>
                </a:ext>
              </a:extLst>
            </p:cNvPr>
            <p:cNvSpPr/>
            <p:nvPr/>
          </p:nvSpPr>
          <p:spPr>
            <a:xfrm>
              <a:off x="2208262" y="4378209"/>
              <a:ext cx="252787" cy="423917"/>
            </a:xfrm>
            <a:custGeom>
              <a:avLst/>
              <a:gdLst>
                <a:gd name="connsiteX0" fmla="*/ 0 w 252787"/>
                <a:gd name="connsiteY0" fmla="*/ 0 h 423917"/>
                <a:gd name="connsiteX1" fmla="*/ 252788 w 252787"/>
                <a:gd name="connsiteY1" fmla="*/ 423918 h 42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787" h="423917">
                  <a:moveTo>
                    <a:pt x="0" y="0"/>
                  </a:moveTo>
                  <a:lnTo>
                    <a:pt x="252788" y="423918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A46B0CEE-1FBF-D263-6BF3-6994DBFB9204}"/>
                </a:ext>
              </a:extLst>
            </p:cNvPr>
            <p:cNvSpPr/>
            <p:nvPr/>
          </p:nvSpPr>
          <p:spPr>
            <a:xfrm>
              <a:off x="2434361" y="4770517"/>
              <a:ext cx="26688" cy="31610"/>
            </a:xfrm>
            <a:custGeom>
              <a:avLst/>
              <a:gdLst>
                <a:gd name="connsiteX0" fmla="*/ 24350 w 26688"/>
                <a:gd name="connsiteY0" fmla="*/ 0 h 31610"/>
                <a:gd name="connsiteX1" fmla="*/ 26688 w 26688"/>
                <a:gd name="connsiteY1" fmla="*/ 31610 h 31610"/>
                <a:gd name="connsiteX2" fmla="*/ 0 w 26688"/>
                <a:gd name="connsiteY2" fmla="*/ 14521 h 3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88" h="31610">
                  <a:moveTo>
                    <a:pt x="24350" y="0"/>
                  </a:moveTo>
                  <a:lnTo>
                    <a:pt x="26688" y="31610"/>
                  </a:lnTo>
                  <a:lnTo>
                    <a:pt x="0" y="1452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087C3535-D7A3-95D8-3DC4-4A3E20B732F6}"/>
                </a:ext>
              </a:extLst>
            </p:cNvPr>
            <p:cNvSpPr/>
            <p:nvPr/>
          </p:nvSpPr>
          <p:spPr>
            <a:xfrm>
              <a:off x="2208262" y="4378209"/>
              <a:ext cx="252787" cy="423917"/>
            </a:xfrm>
            <a:custGeom>
              <a:avLst/>
              <a:gdLst>
                <a:gd name="connsiteX0" fmla="*/ 252788 w 252787"/>
                <a:gd name="connsiteY0" fmla="*/ 423918 h 423917"/>
                <a:gd name="connsiteX1" fmla="*/ 0 w 252787"/>
                <a:gd name="connsiteY1" fmla="*/ 0 h 42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787" h="423917">
                  <a:moveTo>
                    <a:pt x="252788" y="423918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B5338C95-A433-5370-3B9E-270DB88A73A5}"/>
                  </a:ext>
                </a:extLst>
              </p:cNvPr>
              <p:cNvSpPr txBox="1"/>
              <p:nvPr/>
            </p:nvSpPr>
            <p:spPr bwMode="gray">
              <a:xfrm>
                <a:off x="2989962" y="2552966"/>
                <a:ext cx="1528471" cy="432174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𝑨𝒙</m:t>
                      </m:r>
                    </m:oMath>
                  </m:oMathPara>
                </a14:m>
                <a:endParaRPr lang="en-DE" sz="800" b="1" dirty="0"/>
              </a:p>
            </p:txBody>
          </p:sp>
        </mc:Choice>
        <mc:Fallback xmlns="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B5338C95-A433-5370-3B9E-270DB88A7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89962" y="2552966"/>
                <a:ext cx="1528471" cy="432174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38E9A86B-C0F4-AAB0-5F60-D3055A78CA8A}"/>
                  </a:ext>
                </a:extLst>
              </p:cNvPr>
              <p:cNvSpPr txBox="1"/>
              <p:nvPr/>
            </p:nvSpPr>
            <p:spPr bwMode="gray">
              <a:xfrm>
                <a:off x="1312595" y="3510762"/>
                <a:ext cx="1721274" cy="300259"/>
              </a:xfrm>
              <a:prstGeom prst="up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n-US" sz="800" b="1" i="1" smtClean="0">
                                  <a:latin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p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sz="800" b="1" dirty="0"/>
              </a:p>
            </p:txBody>
          </p:sp>
        </mc:Choice>
        <mc:Fallback xmlns=""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38E9A86B-C0F4-AAB0-5F60-D3055A78C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12595" y="3510762"/>
                <a:ext cx="1721274" cy="300259"/>
              </a:xfrm>
              <a:prstGeom prst="up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9A277867-29BB-64B4-2AC9-7796874650F9}"/>
                  </a:ext>
                </a:extLst>
              </p:cNvPr>
              <p:cNvSpPr txBox="1"/>
              <p:nvPr/>
            </p:nvSpPr>
            <p:spPr bwMode="gray">
              <a:xfrm>
                <a:off x="2999673" y="4156672"/>
                <a:ext cx="1528471" cy="448859"/>
              </a:xfrm>
              <a:prstGeom prst="lef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sz="800" b="1" dirty="0"/>
              </a:p>
            </p:txBody>
          </p:sp>
        </mc:Choice>
        <mc:Fallback xmlns="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9A277867-29BB-64B4-2AC9-779687465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99673" y="4156672"/>
                <a:ext cx="1528471" cy="448859"/>
              </a:xfrm>
              <a:prstGeom prst="lef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2D0FC727-7309-0AD0-AA39-4EA31685D8EE}"/>
                  </a:ext>
                </a:extLst>
              </p:cNvPr>
              <p:cNvSpPr txBox="1"/>
              <p:nvPr/>
            </p:nvSpPr>
            <p:spPr bwMode="gray">
              <a:xfrm>
                <a:off x="3003434" y="3035611"/>
                <a:ext cx="1528471" cy="433448"/>
              </a:xfrm>
              <a:prstGeom prst="lef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sz="800" b="1" dirty="0"/>
              </a:p>
            </p:txBody>
          </p:sp>
        </mc:Choice>
        <mc:Fallback xmlns="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2D0FC727-7309-0AD0-AA39-4EA31685D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03434" y="3035611"/>
                <a:ext cx="1528471" cy="433448"/>
              </a:xfrm>
              <a:prstGeom prst="lef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270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85" grpId="0" animBg="1"/>
      <p:bldP spid="160" grpId="0" animBg="1"/>
      <p:bldP spid="243" grpId="0" animBg="1"/>
      <p:bldP spid="327" grpId="0" animBg="1"/>
      <p:bldP spid="336" grpId="0" animBg="1"/>
      <p:bldP spid="337" grpId="0" animBg="1"/>
      <p:bldP spid="338" grpId="0" animBg="1"/>
      <p:bldP spid="3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A9E2E1-B8EF-3714-1FCB-0EF86218AF5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Maximum Likelihood Problem (in matrix notation)</a:t>
                </a:r>
                <a:r>
                  <a:rPr lang="en-DE" dirty="0"/>
                  <a:t>.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ML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argm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b="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  <a:p>
                <a:pPr lvl="1"/>
                <a:r>
                  <a:rPr lang="en-US" sz="1200" dirty="0"/>
                  <a:t>If we have more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DE" sz="1200" dirty="0"/>
                  <a:t> than basis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DE" sz="1200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200" b="1" i="1" dirty="0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en-DE" sz="1200" dirty="0"/>
                  <a:t> has full rank and the minimizer can be computed from the Moore-Penrose inverse</a:t>
                </a:r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r>
                  <a:rPr lang="en-DE" b="1" dirty="0"/>
                  <a:t>Computational complexity</a:t>
                </a:r>
                <a:r>
                  <a:rPr lang="en-DE" dirty="0"/>
                  <a:t>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DE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The matrix multiplication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200" b="1" i="1" dirty="0">
                        <a:latin typeface="Cambria Math" panose="02040503050406030204" pitchFamily="18" charset="0"/>
                      </a:rPr>
                      <m:t>𝜱</m:t>
                    </m:r>
                  </m:oMath>
                </a14:m>
                <a:r>
                  <a:rPr lang="en-DE" sz="1200" dirty="0"/>
                  <a:t> is an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𝑁𝐷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DE" sz="1200" i="1" dirty="0"/>
                  <a:t> </a:t>
                </a:r>
                <a:r>
                  <a:rPr lang="en-DE" sz="1200" dirty="0"/>
                  <a:t>operation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The inverse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1" i="1" dirty="0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200" dirty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DE" sz="1200" dirty="0"/>
                  <a:t> is an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DE" sz="1200" i="1" dirty="0"/>
                  <a:t> </a:t>
                </a:r>
                <a:r>
                  <a:rPr lang="en-DE" sz="1200" dirty="0"/>
                  <a:t>operation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The matrix product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dirty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200" b="1" i="1" dirty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sz="1200" dirty="0"/>
                  <a:t> is an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𝑁𝐷</m:t>
                        </m:r>
                      </m:e>
                    </m:d>
                  </m:oMath>
                </a14:m>
                <a:r>
                  <a:rPr lang="en-DE" sz="1200" i="1" dirty="0"/>
                  <a:t> </a:t>
                </a:r>
                <a:r>
                  <a:rPr lang="en-DE" sz="1200" dirty="0"/>
                  <a:t>operation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The matrix product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1" i="1" dirty="0">
                                        <a:latin typeface="Cambria Math" panose="02040503050406030204" pitchFamily="18" charset="0"/>
                                      </a:rPr>
                                      <m:t>𝜱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200" dirty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sz="1200" b="1" i="1" dirty="0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</m:d>
                          </m:e>
                          <m:sup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1200" b="1" i="1" dirty="0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sz="1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20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sz="1200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DE" sz="1200" dirty="0"/>
                  <a:t> is an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DE" sz="1200" i="1" dirty="0"/>
                  <a:t> </a:t>
                </a:r>
                <a:r>
                  <a:rPr lang="en-DE" sz="1200" dirty="0"/>
                  <a:t>operation</a:t>
                </a:r>
                <a:r>
                  <a:rPr lang="en-DE" dirty="0"/>
                  <a:t> </a:t>
                </a:r>
              </a:p>
              <a:p>
                <a:r>
                  <a:rPr lang="en-DE" b="1" dirty="0"/>
                  <a:t>Projection</a:t>
                </a:r>
                <a:r>
                  <a:rPr lang="en-DE" dirty="0"/>
                  <a:t>. </a:t>
                </a:r>
                <a:r>
                  <a:rPr lang="en-DE" i="1" dirty="0"/>
                  <a:t>The matrix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𝜱</m:t>
                        </m:r>
                        <m:d>
                          <m:d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i="1" dirty="0"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</m:e>
                              <m:sup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400" b="1" i="1" dirty="0">
                                <a:latin typeface="Cambria Math" panose="02040503050406030204" pitchFamily="18" charset="0"/>
                              </a:rPr>
                              <m:t>𝜱</m:t>
                            </m:r>
                          </m:e>
                        </m:d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𝜱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DE" b="1" i="1" dirty="0"/>
                  <a:t> </a:t>
                </a:r>
                <a:r>
                  <a:rPr lang="en-DE" i="1" dirty="0"/>
                  <a:t>is a projection mapping of a target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DE" i="1" dirty="0"/>
                  <a:t> to its least-square approximation in the span of the basis functions!</a:t>
                </a:r>
              </a:p>
              <a:p>
                <a:pPr lvl="1"/>
                <a:r>
                  <a:rPr lang="en-DE" sz="1200" dirty="0"/>
                  <a:t>All projections have the property that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𝑷𝑷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DE" sz="1200" dirty="0"/>
                  <a:t>! (proof)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A9E2E1-B8EF-3714-1FCB-0EF86218A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957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5D404D-D2EC-9EC8-BB28-F0924874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 Revisited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A28A2C-9664-0817-B576-F3276736C3C3}"/>
                  </a:ext>
                </a:extLst>
              </p:cNvPr>
              <p:cNvSpPr txBox="1"/>
              <p:nvPr/>
            </p:nvSpPr>
            <p:spPr bwMode="gray">
              <a:xfrm>
                <a:off x="2915816" y="2355726"/>
                <a:ext cx="2231779" cy="37753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dirty="0">
                                  <a:latin typeface="Cambria Math" panose="02040503050406030204" pitchFamily="18" charset="0"/>
                                </a:rPr>
                                <m:t>ML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 dirty="0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dirty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400" b="1" i="1" dirty="0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</m:d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4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DE" b="1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A28A2C-9664-0817-B576-F3276736C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15816" y="2355726"/>
                <a:ext cx="2231779" cy="3775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9407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Linear Basis Functions Models</a:t>
            </a:r>
          </a:p>
          <a:p>
            <a:pPr marL="342900" indent="-342900"/>
            <a:r>
              <a:rPr lang="en-US" altLang="en-DE" b="1" dirty="0"/>
              <a:t>Linear Algebra</a:t>
            </a:r>
          </a:p>
          <a:p>
            <a:pPr marL="614125" lvl="1" indent="-342900"/>
            <a:r>
              <a:rPr lang="en-US" altLang="en-DE" dirty="0"/>
              <a:t>Vector Spaces</a:t>
            </a:r>
          </a:p>
          <a:p>
            <a:pPr marL="614125" lvl="1" indent="-342900"/>
            <a:r>
              <a:rPr lang="en-US" altLang="en-DE" dirty="0"/>
              <a:t>Linear Mappings and Matrices</a:t>
            </a:r>
          </a:p>
          <a:p>
            <a:pPr marL="614125" lvl="1" indent="-342900"/>
            <a:r>
              <a:rPr lang="en-US" altLang="en-DE" b="1" dirty="0"/>
              <a:t>Matrix Derivatives</a:t>
            </a:r>
          </a:p>
          <a:p>
            <a:pPr marL="342900" indent="-342900"/>
            <a:r>
              <a:rPr lang="en-US" altLang="en-DE" dirty="0"/>
              <a:t>Maximum A Posterior Learning  and Regularized Least Squares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93242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46F262A-49B4-5AF2-1C6A-BF776164299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03598"/>
                <a:ext cx="6877051" cy="3563938"/>
              </a:xfrm>
            </p:spPr>
            <p:txBody>
              <a:bodyPr/>
              <a:lstStyle/>
              <a:p>
                <a:r>
                  <a:rPr lang="en-DE" b="1" dirty="0"/>
                  <a:t>Derivate of vector-valued functions</a:t>
                </a:r>
                <a:r>
                  <a:rPr lang="en-DE" dirty="0"/>
                  <a:t>. </a:t>
                </a:r>
                <a:r>
                  <a:rPr lang="en-DE" i="1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DE" i="1" dirty="0"/>
                  <a:t> be a vector-valued function.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i="1" dirty="0"/>
                  <a:t> matrix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DE" i="1" dirty="0"/>
                  <a:t> of derivates is defined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1200" i="1" dirty="0"/>
              </a:p>
              <a:p>
                <a:r>
                  <a:rPr lang="en-DE" sz="1600" b="1" dirty="0"/>
                  <a:t>Example</a:t>
                </a:r>
                <a:r>
                  <a:rPr lang="en-DE" sz="1600" dirty="0"/>
                  <a:t>.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−3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dirty="0"/>
              </a:p>
              <a:p>
                <a:endParaRPr lang="en-DE" sz="16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46F262A-49B4-5AF2-1C6A-BF7761642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03598"/>
                <a:ext cx="6877051" cy="35639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0AEF3F-904A-D884-36A7-34B49085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Derivates of vector-valued Functions 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FFE9664A-A54C-2280-2643-2CFA4D421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171202"/>
            <a:ext cx="2322000" cy="15480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3EE93B8-527F-6B46-E599-1750373A2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13" y="3219536"/>
            <a:ext cx="2322000" cy="15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29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Linear Basis Functions Models</a:t>
            </a:r>
          </a:p>
          <a:p>
            <a:pPr marL="342900" indent="-342900"/>
            <a:r>
              <a:rPr lang="en-US" altLang="en-DE" dirty="0"/>
              <a:t>Linear Algebra</a:t>
            </a:r>
          </a:p>
          <a:p>
            <a:pPr marL="614125" lvl="1" indent="-342900"/>
            <a:r>
              <a:rPr lang="en-US" altLang="en-DE" dirty="0"/>
              <a:t>Vector Spaces</a:t>
            </a:r>
          </a:p>
          <a:p>
            <a:pPr marL="614125" lvl="1" indent="-342900"/>
            <a:r>
              <a:rPr lang="en-US" altLang="en-DE" dirty="0"/>
              <a:t>Linear Mappings and Matrices</a:t>
            </a:r>
          </a:p>
          <a:p>
            <a:pPr marL="614125" lvl="1" indent="-342900"/>
            <a:r>
              <a:rPr lang="en-US" altLang="en-DE" dirty="0"/>
              <a:t>Matrix Derivatives</a:t>
            </a:r>
          </a:p>
          <a:p>
            <a:pPr marL="342900" indent="-342900"/>
            <a:r>
              <a:rPr lang="en-US" altLang="en-DE" dirty="0"/>
              <a:t>Maximum A Posterior Learning  and Regularized Least Squares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515AB97-A593-AD0F-D379-F0C84E1DFC4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Theorem</a:t>
                </a:r>
                <a:r>
                  <a:rPr lang="en-DE" dirty="0"/>
                  <a:t>. </a:t>
                </a:r>
                <a:r>
                  <a:rPr lang="en-DE" i="1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i="1" dirty="0"/>
                  <a:t> be a linear mapping,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DE" i="1" dirty="0"/>
                  <a:t>.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Theorem</a:t>
                </a:r>
                <a:r>
                  <a:rPr lang="en-DE" dirty="0"/>
                  <a:t>. </a:t>
                </a:r>
                <a:r>
                  <a:rPr lang="en-DE" i="1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DE" i="1" dirty="0"/>
                  <a:t> be a quadratic form,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𝑨𝒙</m:t>
                    </m:r>
                  </m:oMath>
                </a14:m>
                <a:r>
                  <a:rPr lang="en-DE" i="1" dirty="0"/>
                  <a:t>.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Example</a:t>
                </a:r>
                <a:r>
                  <a:rPr lang="en-DE" dirty="0"/>
                  <a:t>. Let us consider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𝑨𝒙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endParaRPr lang="en-DE" b="1" dirty="0"/>
              </a:p>
              <a:p>
                <a:endParaRPr lang="en-DE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DE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DE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𝑨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𝑨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Moore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Penrose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Inverse</m:t>
                              </m:r>
                            </m:e>
                          </m:eqArr>
                        </m:lim>
                      </m:limLow>
                      <m:r>
                        <a:rPr lang="en-US" b="1" i="1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DE" b="1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515AB97-A593-AD0F-D379-F0C84E1DFC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2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9F5AC4-83A8-ADB5-33EA-9EDBCE50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Derivates of Linear Mappings</a:t>
            </a:r>
          </a:p>
        </p:txBody>
      </p:sp>
    </p:spTree>
    <p:extLst>
      <p:ext uri="{BB962C8B-B14F-4D97-AF65-F5344CB8AC3E}">
        <p14:creationId xmlns:p14="http://schemas.microsoft.com/office/powerpoint/2010/main" val="267662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Linear Basis Functions Models</a:t>
            </a:r>
          </a:p>
          <a:p>
            <a:pPr marL="342900" indent="-342900"/>
            <a:r>
              <a:rPr lang="en-US" altLang="en-DE" dirty="0"/>
              <a:t>Linear Algebra</a:t>
            </a:r>
          </a:p>
          <a:p>
            <a:pPr marL="614125" lvl="1" indent="-342900"/>
            <a:r>
              <a:rPr lang="en-US" altLang="en-DE" dirty="0"/>
              <a:t>Vector Spaces</a:t>
            </a:r>
          </a:p>
          <a:p>
            <a:pPr marL="614125" lvl="1" indent="-342900"/>
            <a:r>
              <a:rPr lang="en-US" altLang="en-DE" dirty="0"/>
              <a:t>Linear Mappings and Matrices</a:t>
            </a:r>
          </a:p>
          <a:p>
            <a:pPr marL="614125" lvl="1" indent="-342900"/>
            <a:r>
              <a:rPr lang="en-US" altLang="en-DE" dirty="0"/>
              <a:t>Matrix Derivatives</a:t>
            </a:r>
          </a:p>
          <a:p>
            <a:pPr marL="342900" indent="-342900"/>
            <a:r>
              <a:rPr lang="en-US" altLang="en-DE" b="1" dirty="0"/>
              <a:t>Maximum A Posterior Learning  and Regularized Least Squares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87774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A9E2E1-B8EF-3714-1FCB-0EF86218AF5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Gaussian Likelihood Model</a:t>
                </a:r>
                <a:r>
                  <a:rPr lang="en-DE" dirty="0"/>
                  <a:t>. Let’s assume that our observations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dirty="0"/>
                  <a:t> are obtained from adding zero-mean normally distributed noise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2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GB" sz="1200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b="1" i="1" dirty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Gaussian Prior Model</a:t>
                </a:r>
                <a:r>
                  <a:rPr lang="en-DE" dirty="0"/>
                  <a:t>. Let’s assume a componentwise Gaussian over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DE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;0,</m:t>
                              </m:r>
                              <m:sSup>
                                <m:sSup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DE" sz="1200" dirty="0"/>
              </a:p>
              <a:p>
                <a:r>
                  <a:rPr lang="en-DE" b="1" dirty="0"/>
                  <a:t>Maximum A-Posterior Problem</a:t>
                </a:r>
                <a:r>
                  <a:rPr lang="en-DE" dirty="0"/>
                  <a:t>. Noting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func>
                  </m:oMath>
                </a14:m>
                <a:r>
                  <a:rPr lang="en-DE" b="1" dirty="0"/>
                  <a:t> </a:t>
                </a:r>
                <a:r>
                  <a:rPr lang="en-DE" dirty="0"/>
                  <a:t>is strictly monotonic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MAP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limLow>
                        <m:limLow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b="1" i="1" dirty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eqArr>
                        </m:lim>
                      </m:limLow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eqArr>
                        </m:lim>
                      </m:limLow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dirty="0">
                              <a:latin typeface="Cambria Math" panose="02040503050406030204" pitchFamily="18" charset="0"/>
                            </a:rPr>
                            <m:t>argm</m:t>
                          </m:r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e>
                        <m:sub>
                          <m:r>
                            <a:rPr lang="en-US" sz="1200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sSup>
                        <m:sSup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 dirty="0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en-US" sz="1200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1" i="1" dirty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 dirty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d>
                                    <m:dPr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1200" b="1" i="1" dirty="0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dirty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0" i="0" dirty="0" smtClean="0">
                                  <a:latin typeface="Cambria Math" panose="02040503050406030204" pitchFamily="18" charset="0"/>
                                </a:rPr>
                                <m:t>MAP</m:t>
                              </m:r>
                            </m:sub>
                          </m:sSub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𝜱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MAP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dirty="0" smtClean="0">
                              <a:latin typeface="Cambria Math" panose="02040503050406030204" pitchFamily="18" charset="0"/>
                            </a:rPr>
                            <m:t>MAP</m:t>
                          </m:r>
                        </m:sub>
                      </m:sSub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A9E2E1-B8EF-3714-1FCB-0EF86218A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2836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5D404D-D2EC-9EC8-BB28-F0924874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FF67CC-BB03-09C8-56DA-2EB636707437}"/>
                  </a:ext>
                </a:extLst>
              </p:cNvPr>
              <p:cNvSpPr txBox="1"/>
              <p:nvPr/>
            </p:nvSpPr>
            <p:spPr bwMode="gray">
              <a:xfrm>
                <a:off x="2195736" y="4362929"/>
                <a:ext cx="3672408" cy="62273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dirty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dirty="0" smtClean="0">
                                  <a:latin typeface="Cambria Math" panose="02040503050406030204" pitchFamily="18" charset="0"/>
                                </a:rPr>
                                <m:t>AP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 dirty="0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dirty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400" b="1" i="1" dirty="0">
                                  <a:latin typeface="Cambria Math" panose="02040503050406030204" pitchFamily="18" charset="0"/>
                                </a:rPr>
                                <m:t>𝜱</m:t>
                              </m:r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4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DE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FF67CC-BB03-09C8-56DA-2EB636707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95736" y="4362929"/>
                <a:ext cx="3672408" cy="622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481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C936DF-5FF2-064A-2F42-23814E9B9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A Posteriori Learning: Polynomial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026E41EB-C79E-FBDE-5232-6DA9452495E9}"/>
                  </a:ext>
                </a:extLst>
              </p:cNvPr>
              <p:cNvSpPr txBox="1"/>
              <p:nvPr/>
            </p:nvSpPr>
            <p:spPr bwMode="gray">
              <a:xfrm>
                <a:off x="6379245" y="1771727"/>
                <a:ext cx="914400" cy="391330"/>
              </a:xfrm>
              <a:prstGeom prst="rect">
                <a:avLst/>
              </a:prstGeom>
              <a:gradFill flip="none" rotWithShape="1">
                <a:gsLst>
                  <a:gs pos="0">
                    <a:srgbClr val="0070C0">
                      <a:tint val="66000"/>
                      <a:satMod val="160000"/>
                    </a:srgb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050" dirty="0" err="1"/>
              </a:p>
            </p:txBody>
          </p:sp>
        </mc:Choice>
        <mc:Fallback xmlns=""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026E41EB-C79E-FBDE-5232-6DA945249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79245" y="1771727"/>
                <a:ext cx="914400" cy="391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8BA17129-2AEA-7425-DC3F-617B5E8C6160}"/>
                  </a:ext>
                </a:extLst>
              </p:cNvPr>
              <p:cNvSpPr txBox="1"/>
              <p:nvPr/>
            </p:nvSpPr>
            <p:spPr bwMode="gray">
              <a:xfrm>
                <a:off x="6379245" y="2296665"/>
                <a:ext cx="914400" cy="39133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sz="1050" dirty="0" err="1"/>
              </a:p>
            </p:txBody>
          </p:sp>
        </mc:Choice>
        <mc:Fallback xmlns=""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8BA17129-2AEA-7425-DC3F-617B5E8C6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79245" y="2296665"/>
                <a:ext cx="914400" cy="391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E2B3D6BF-65BB-18AA-4CB9-C713C1B309F5}"/>
                  </a:ext>
                </a:extLst>
              </p:cNvPr>
              <p:cNvSpPr txBox="1"/>
              <p:nvPr/>
            </p:nvSpPr>
            <p:spPr bwMode="gray">
              <a:xfrm>
                <a:off x="6379245" y="2821603"/>
                <a:ext cx="914400" cy="391330"/>
              </a:xfrm>
              <a:prstGeom prst="rect">
                <a:avLst/>
              </a:prstGeom>
              <a:gradFill flip="none" rotWithShape="1">
                <a:gsLst>
                  <a:gs pos="0">
                    <a:srgbClr val="00B050">
                      <a:tint val="66000"/>
                      <a:satMod val="160000"/>
                    </a:srgbClr>
                  </a:gs>
                  <a:gs pos="50000">
                    <a:srgbClr val="00B050">
                      <a:tint val="44500"/>
                      <a:satMod val="160000"/>
                    </a:srgbClr>
                  </a:gs>
                  <a:gs pos="100000">
                    <a:srgbClr val="00B05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1050" dirty="0" err="1"/>
              </a:p>
            </p:txBody>
          </p:sp>
        </mc:Choice>
        <mc:Fallback xmlns="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E2B3D6BF-65BB-18AA-4CB9-C713C1B30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79245" y="2821603"/>
                <a:ext cx="914400" cy="391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5" name="Group 544">
            <a:extLst>
              <a:ext uri="{FF2B5EF4-FFF2-40B4-BE49-F238E27FC236}">
                <a16:creationId xmlns:a16="http://schemas.microsoft.com/office/drawing/2014/main" id="{81357794-2661-6071-5565-3D8F0DE53D9B}"/>
              </a:ext>
            </a:extLst>
          </p:cNvPr>
          <p:cNvGrpSpPr/>
          <p:nvPr/>
        </p:nvGrpSpPr>
        <p:grpSpPr>
          <a:xfrm>
            <a:off x="1663499" y="1923678"/>
            <a:ext cx="4411293" cy="2940862"/>
            <a:chOff x="1663499" y="1923678"/>
            <a:chExt cx="4411293" cy="294086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2A7946D1-CBA4-7B93-794F-00C711A631C1}"/>
                </a:ext>
              </a:extLst>
            </p:cNvPr>
            <p:cNvSpPr/>
            <p:nvPr/>
          </p:nvSpPr>
          <p:spPr>
            <a:xfrm>
              <a:off x="1663499" y="1923678"/>
              <a:ext cx="4411293" cy="2940862"/>
            </a:xfrm>
            <a:custGeom>
              <a:avLst/>
              <a:gdLst>
                <a:gd name="connsiteX0" fmla="*/ 0 w 4411293"/>
                <a:gd name="connsiteY0" fmla="*/ 2940862 h 2940862"/>
                <a:gd name="connsiteX1" fmla="*/ 4411293 w 4411293"/>
                <a:gd name="connsiteY1" fmla="*/ 2940862 h 2940862"/>
                <a:gd name="connsiteX2" fmla="*/ 4411293 w 4411293"/>
                <a:gd name="connsiteY2" fmla="*/ 0 h 2940862"/>
                <a:gd name="connsiteX3" fmla="*/ 0 w 4411293"/>
                <a:gd name="connsiteY3" fmla="*/ 0 h 294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1293" h="2940862">
                  <a:moveTo>
                    <a:pt x="0" y="2940862"/>
                  </a:moveTo>
                  <a:lnTo>
                    <a:pt x="4411293" y="2940862"/>
                  </a:lnTo>
                  <a:lnTo>
                    <a:pt x="44112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678C7250-406F-3E1A-D8C4-509840EBF850}"/>
                </a:ext>
              </a:extLst>
            </p:cNvPr>
            <p:cNvSpPr/>
            <p:nvPr/>
          </p:nvSpPr>
          <p:spPr>
            <a:xfrm>
              <a:off x="2417192" y="2010514"/>
              <a:ext cx="3570770" cy="2441679"/>
            </a:xfrm>
            <a:custGeom>
              <a:avLst/>
              <a:gdLst>
                <a:gd name="connsiteX0" fmla="*/ 0 w 3570770"/>
                <a:gd name="connsiteY0" fmla="*/ 2441680 h 2441679"/>
                <a:gd name="connsiteX1" fmla="*/ 3570771 w 3570770"/>
                <a:gd name="connsiteY1" fmla="*/ 2441680 h 2441679"/>
                <a:gd name="connsiteX2" fmla="*/ 3570771 w 3570770"/>
                <a:gd name="connsiteY2" fmla="*/ 0 h 2441679"/>
                <a:gd name="connsiteX3" fmla="*/ 0 w 3570770"/>
                <a:gd name="connsiteY3" fmla="*/ 0 h 244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0770" h="2441679">
                  <a:moveTo>
                    <a:pt x="0" y="2441680"/>
                  </a:moveTo>
                  <a:lnTo>
                    <a:pt x="3570771" y="2441680"/>
                  </a:lnTo>
                  <a:lnTo>
                    <a:pt x="35707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BEA0618E-0FB7-B44D-4B8D-97E09933D203}"/>
                </a:ext>
              </a:extLst>
            </p:cNvPr>
            <p:cNvSpPr/>
            <p:nvPr/>
          </p:nvSpPr>
          <p:spPr>
            <a:xfrm>
              <a:off x="2518251" y="2010514"/>
              <a:ext cx="1838" cy="2441679"/>
            </a:xfrm>
            <a:custGeom>
              <a:avLst/>
              <a:gdLst>
                <a:gd name="connsiteX0" fmla="*/ 0 w 1838"/>
                <a:gd name="connsiteY0" fmla="*/ 2441680 h 2441679"/>
                <a:gd name="connsiteX1" fmla="*/ 0 w 1838"/>
                <a:gd name="connsiteY1" fmla="*/ 0 h 244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2441679">
                  <a:moveTo>
                    <a:pt x="0" y="2441680"/>
                  </a:moveTo>
                  <a:lnTo>
                    <a:pt x="0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66BE228E-1EDF-6C9A-1CCD-CAFE053EFC33}"/>
                </a:ext>
              </a:extLst>
            </p:cNvPr>
            <p:cNvSpPr/>
            <p:nvPr/>
          </p:nvSpPr>
          <p:spPr>
            <a:xfrm>
              <a:off x="3360413" y="2010514"/>
              <a:ext cx="1838" cy="2441679"/>
            </a:xfrm>
            <a:custGeom>
              <a:avLst/>
              <a:gdLst>
                <a:gd name="connsiteX0" fmla="*/ 0 w 1838"/>
                <a:gd name="connsiteY0" fmla="*/ 2441680 h 2441679"/>
                <a:gd name="connsiteX1" fmla="*/ 0 w 1838"/>
                <a:gd name="connsiteY1" fmla="*/ 0 h 244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2441679">
                  <a:moveTo>
                    <a:pt x="0" y="2441680"/>
                  </a:moveTo>
                  <a:lnTo>
                    <a:pt x="0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D9470318-2469-9582-2D11-564888AB3351}"/>
                </a:ext>
              </a:extLst>
            </p:cNvPr>
            <p:cNvSpPr/>
            <p:nvPr/>
          </p:nvSpPr>
          <p:spPr>
            <a:xfrm>
              <a:off x="4202565" y="2010514"/>
              <a:ext cx="1838" cy="2441679"/>
            </a:xfrm>
            <a:custGeom>
              <a:avLst/>
              <a:gdLst>
                <a:gd name="connsiteX0" fmla="*/ 0 w 1838"/>
                <a:gd name="connsiteY0" fmla="*/ 2441680 h 2441679"/>
                <a:gd name="connsiteX1" fmla="*/ 0 w 1838"/>
                <a:gd name="connsiteY1" fmla="*/ 0 h 244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2441679">
                  <a:moveTo>
                    <a:pt x="0" y="2441680"/>
                  </a:moveTo>
                  <a:lnTo>
                    <a:pt x="0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415C1E98-6CB4-5A95-B3BD-E30D4CAACF23}"/>
                </a:ext>
              </a:extLst>
            </p:cNvPr>
            <p:cNvSpPr/>
            <p:nvPr/>
          </p:nvSpPr>
          <p:spPr>
            <a:xfrm>
              <a:off x="5044736" y="2010514"/>
              <a:ext cx="1838" cy="2441679"/>
            </a:xfrm>
            <a:custGeom>
              <a:avLst/>
              <a:gdLst>
                <a:gd name="connsiteX0" fmla="*/ 0 w 1838"/>
                <a:gd name="connsiteY0" fmla="*/ 2441680 h 2441679"/>
                <a:gd name="connsiteX1" fmla="*/ 0 w 1838"/>
                <a:gd name="connsiteY1" fmla="*/ 0 h 244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2441679">
                  <a:moveTo>
                    <a:pt x="0" y="2441680"/>
                  </a:moveTo>
                  <a:lnTo>
                    <a:pt x="0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94789C18-A805-A91D-CC93-4DC7E13F6EAA}"/>
                </a:ext>
              </a:extLst>
            </p:cNvPr>
            <p:cNvSpPr/>
            <p:nvPr/>
          </p:nvSpPr>
          <p:spPr>
            <a:xfrm>
              <a:off x="5886889" y="2010514"/>
              <a:ext cx="1838" cy="2441679"/>
            </a:xfrm>
            <a:custGeom>
              <a:avLst/>
              <a:gdLst>
                <a:gd name="connsiteX0" fmla="*/ 0 w 1838"/>
                <a:gd name="connsiteY0" fmla="*/ 2441680 h 2441679"/>
                <a:gd name="connsiteX1" fmla="*/ 0 w 1838"/>
                <a:gd name="connsiteY1" fmla="*/ 0 h 244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2441679">
                  <a:moveTo>
                    <a:pt x="0" y="2441680"/>
                  </a:moveTo>
                  <a:lnTo>
                    <a:pt x="0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670B69B1-02A1-C992-6FD9-0A8CF49F7F36}"/>
                </a:ext>
              </a:extLst>
            </p:cNvPr>
            <p:cNvSpPr/>
            <p:nvPr/>
          </p:nvSpPr>
          <p:spPr>
            <a:xfrm>
              <a:off x="2417192" y="4452194"/>
              <a:ext cx="3570770" cy="1838"/>
            </a:xfrm>
            <a:custGeom>
              <a:avLst/>
              <a:gdLst>
                <a:gd name="connsiteX0" fmla="*/ 0 w 3570770"/>
                <a:gd name="connsiteY0" fmla="*/ 0 h 1838"/>
                <a:gd name="connsiteX1" fmla="*/ 3570771 w 3570770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0770" h="1838">
                  <a:moveTo>
                    <a:pt x="0" y="0"/>
                  </a:moveTo>
                  <a:lnTo>
                    <a:pt x="3570771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4DFAA34F-2B40-BE6D-FA07-E0DDD26F5476}"/>
                </a:ext>
              </a:extLst>
            </p:cNvPr>
            <p:cNvSpPr/>
            <p:nvPr/>
          </p:nvSpPr>
          <p:spPr>
            <a:xfrm>
              <a:off x="2518251" y="4417455"/>
              <a:ext cx="1838" cy="34738"/>
            </a:xfrm>
            <a:custGeom>
              <a:avLst/>
              <a:gdLst>
                <a:gd name="connsiteX0" fmla="*/ 0 w 1838"/>
                <a:gd name="connsiteY0" fmla="*/ 34739 h 34738"/>
                <a:gd name="connsiteX1" fmla="*/ 0 w 1838"/>
                <a:gd name="connsiteY1" fmla="*/ 0 h 3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34738">
                  <a:moveTo>
                    <a:pt x="0" y="34739"/>
                  </a:moveTo>
                  <a:lnTo>
                    <a:pt x="0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EE84FFEC-6BCD-BBA8-706F-7549175A770C}"/>
                </a:ext>
              </a:extLst>
            </p:cNvPr>
            <p:cNvSpPr/>
            <p:nvPr/>
          </p:nvSpPr>
          <p:spPr>
            <a:xfrm>
              <a:off x="3360413" y="4417455"/>
              <a:ext cx="1838" cy="34738"/>
            </a:xfrm>
            <a:custGeom>
              <a:avLst/>
              <a:gdLst>
                <a:gd name="connsiteX0" fmla="*/ 0 w 1838"/>
                <a:gd name="connsiteY0" fmla="*/ 34739 h 34738"/>
                <a:gd name="connsiteX1" fmla="*/ 0 w 1838"/>
                <a:gd name="connsiteY1" fmla="*/ 0 h 3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34738">
                  <a:moveTo>
                    <a:pt x="0" y="34739"/>
                  </a:moveTo>
                  <a:lnTo>
                    <a:pt x="0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2A897199-6B44-B917-B993-7EB5F117CBA1}"/>
                </a:ext>
              </a:extLst>
            </p:cNvPr>
            <p:cNvSpPr/>
            <p:nvPr/>
          </p:nvSpPr>
          <p:spPr>
            <a:xfrm>
              <a:off x="4202565" y="4417455"/>
              <a:ext cx="1838" cy="34738"/>
            </a:xfrm>
            <a:custGeom>
              <a:avLst/>
              <a:gdLst>
                <a:gd name="connsiteX0" fmla="*/ 0 w 1838"/>
                <a:gd name="connsiteY0" fmla="*/ 34739 h 34738"/>
                <a:gd name="connsiteX1" fmla="*/ 0 w 1838"/>
                <a:gd name="connsiteY1" fmla="*/ 0 h 3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34738">
                  <a:moveTo>
                    <a:pt x="0" y="34739"/>
                  </a:moveTo>
                  <a:lnTo>
                    <a:pt x="0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938A1B5C-F749-22D6-3D7E-20164839E5A6}"/>
                </a:ext>
              </a:extLst>
            </p:cNvPr>
            <p:cNvSpPr/>
            <p:nvPr/>
          </p:nvSpPr>
          <p:spPr>
            <a:xfrm>
              <a:off x="5044736" y="4417455"/>
              <a:ext cx="1838" cy="34738"/>
            </a:xfrm>
            <a:custGeom>
              <a:avLst/>
              <a:gdLst>
                <a:gd name="connsiteX0" fmla="*/ 0 w 1838"/>
                <a:gd name="connsiteY0" fmla="*/ 34739 h 34738"/>
                <a:gd name="connsiteX1" fmla="*/ 0 w 1838"/>
                <a:gd name="connsiteY1" fmla="*/ 0 h 3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34738">
                  <a:moveTo>
                    <a:pt x="0" y="34739"/>
                  </a:moveTo>
                  <a:lnTo>
                    <a:pt x="0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B8DEFFAC-556D-76B9-9B22-4EE684F49E88}"/>
                </a:ext>
              </a:extLst>
            </p:cNvPr>
            <p:cNvSpPr/>
            <p:nvPr/>
          </p:nvSpPr>
          <p:spPr>
            <a:xfrm>
              <a:off x="5886889" y="4417455"/>
              <a:ext cx="1838" cy="34738"/>
            </a:xfrm>
            <a:custGeom>
              <a:avLst/>
              <a:gdLst>
                <a:gd name="connsiteX0" fmla="*/ 0 w 1838"/>
                <a:gd name="connsiteY0" fmla="*/ 34739 h 34738"/>
                <a:gd name="connsiteX1" fmla="*/ 0 w 1838"/>
                <a:gd name="connsiteY1" fmla="*/ 0 h 3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34738">
                  <a:moveTo>
                    <a:pt x="0" y="34739"/>
                  </a:moveTo>
                  <a:lnTo>
                    <a:pt x="0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DF314828-D6C5-FD25-29F3-648A40D0DCD5}"/>
                </a:ext>
              </a:extLst>
            </p:cNvPr>
            <p:cNvSpPr/>
            <p:nvPr/>
          </p:nvSpPr>
          <p:spPr>
            <a:xfrm>
              <a:off x="2358579" y="4513272"/>
              <a:ext cx="76839" cy="115318"/>
            </a:xfrm>
            <a:custGeom>
              <a:avLst/>
              <a:gdLst>
                <a:gd name="connsiteX0" fmla="*/ 38419 w 76839"/>
                <a:gd name="connsiteY0" fmla="*/ 11910 h 115318"/>
                <a:gd name="connsiteX1" fmla="*/ 20922 w 76839"/>
                <a:gd name="connsiteY1" fmla="*/ 23380 h 115318"/>
                <a:gd name="connsiteX2" fmla="*/ 15114 w 76839"/>
                <a:gd name="connsiteY2" fmla="*/ 57696 h 115318"/>
                <a:gd name="connsiteX3" fmla="*/ 20922 w 76839"/>
                <a:gd name="connsiteY3" fmla="*/ 92031 h 115318"/>
                <a:gd name="connsiteX4" fmla="*/ 38419 w 76839"/>
                <a:gd name="connsiteY4" fmla="*/ 103408 h 115318"/>
                <a:gd name="connsiteX5" fmla="*/ 55917 w 76839"/>
                <a:gd name="connsiteY5" fmla="*/ 92031 h 115318"/>
                <a:gd name="connsiteX6" fmla="*/ 61799 w 76839"/>
                <a:gd name="connsiteY6" fmla="*/ 57696 h 115318"/>
                <a:gd name="connsiteX7" fmla="*/ 55917 w 76839"/>
                <a:gd name="connsiteY7" fmla="*/ 23380 h 115318"/>
                <a:gd name="connsiteX8" fmla="*/ 38419 w 76839"/>
                <a:gd name="connsiteY8" fmla="*/ 11910 h 115318"/>
                <a:gd name="connsiteX9" fmla="*/ 38419 w 76839"/>
                <a:gd name="connsiteY9" fmla="*/ 0 h 115318"/>
                <a:gd name="connsiteX10" fmla="*/ 66936 w 76839"/>
                <a:gd name="connsiteY10" fmla="*/ 14814 h 115318"/>
                <a:gd name="connsiteX11" fmla="*/ 76839 w 76839"/>
                <a:gd name="connsiteY11" fmla="*/ 57696 h 115318"/>
                <a:gd name="connsiteX12" fmla="*/ 66936 w 76839"/>
                <a:gd name="connsiteY12" fmla="*/ 100577 h 115318"/>
                <a:gd name="connsiteX13" fmla="*/ 38419 w 76839"/>
                <a:gd name="connsiteY13" fmla="*/ 115319 h 115318"/>
                <a:gd name="connsiteX14" fmla="*/ 9828 w 76839"/>
                <a:gd name="connsiteY14" fmla="*/ 100577 h 115318"/>
                <a:gd name="connsiteX15" fmla="*/ 0 w 76839"/>
                <a:gd name="connsiteY15" fmla="*/ 57696 h 115318"/>
                <a:gd name="connsiteX16" fmla="*/ 9828 w 76839"/>
                <a:gd name="connsiteY16" fmla="*/ 14814 h 115318"/>
                <a:gd name="connsiteX17" fmla="*/ 38419 w 76839"/>
                <a:gd name="connsiteY17" fmla="*/ 0 h 11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18">
                  <a:moveTo>
                    <a:pt x="38419" y="11910"/>
                  </a:moveTo>
                  <a:cubicBezTo>
                    <a:pt x="30675" y="11910"/>
                    <a:pt x="24843" y="15733"/>
                    <a:pt x="20922" y="23380"/>
                  </a:cubicBezTo>
                  <a:cubicBezTo>
                    <a:pt x="17050" y="30971"/>
                    <a:pt x="15114" y="42403"/>
                    <a:pt x="15114" y="57696"/>
                  </a:cubicBezTo>
                  <a:cubicBezTo>
                    <a:pt x="15114" y="72933"/>
                    <a:pt x="17050" y="84384"/>
                    <a:pt x="20922" y="92031"/>
                  </a:cubicBezTo>
                  <a:cubicBezTo>
                    <a:pt x="24843" y="99622"/>
                    <a:pt x="30675" y="103408"/>
                    <a:pt x="38419" y="103408"/>
                  </a:cubicBezTo>
                  <a:cubicBezTo>
                    <a:pt x="46212" y="103408"/>
                    <a:pt x="52044" y="99622"/>
                    <a:pt x="55917" y="92031"/>
                  </a:cubicBezTo>
                  <a:cubicBezTo>
                    <a:pt x="59837" y="84384"/>
                    <a:pt x="61799" y="72933"/>
                    <a:pt x="61799" y="57696"/>
                  </a:cubicBezTo>
                  <a:cubicBezTo>
                    <a:pt x="61799" y="42403"/>
                    <a:pt x="59837" y="30971"/>
                    <a:pt x="55917" y="23380"/>
                  </a:cubicBezTo>
                  <a:cubicBezTo>
                    <a:pt x="52044" y="15733"/>
                    <a:pt x="46212" y="11910"/>
                    <a:pt x="38419" y="11910"/>
                  </a:cubicBezTo>
                  <a:moveTo>
                    <a:pt x="38419" y="0"/>
                  </a:moveTo>
                  <a:cubicBezTo>
                    <a:pt x="50879" y="0"/>
                    <a:pt x="60383" y="4944"/>
                    <a:pt x="66936" y="14814"/>
                  </a:cubicBezTo>
                  <a:cubicBezTo>
                    <a:pt x="73538" y="24648"/>
                    <a:pt x="76839" y="38930"/>
                    <a:pt x="76839" y="57696"/>
                  </a:cubicBezTo>
                  <a:cubicBezTo>
                    <a:pt x="76839" y="76407"/>
                    <a:pt x="73538" y="90707"/>
                    <a:pt x="66936" y="100577"/>
                  </a:cubicBezTo>
                  <a:cubicBezTo>
                    <a:pt x="60383" y="110411"/>
                    <a:pt x="50879" y="115319"/>
                    <a:pt x="38419" y="115319"/>
                  </a:cubicBezTo>
                  <a:cubicBezTo>
                    <a:pt x="25960" y="115319"/>
                    <a:pt x="16430" y="110411"/>
                    <a:pt x="9828" y="100577"/>
                  </a:cubicBezTo>
                  <a:cubicBezTo>
                    <a:pt x="3275" y="90707"/>
                    <a:pt x="0" y="76407"/>
                    <a:pt x="0" y="57696"/>
                  </a:cubicBezTo>
                  <a:cubicBezTo>
                    <a:pt x="0" y="38930"/>
                    <a:pt x="3275" y="24648"/>
                    <a:pt x="9828" y="14814"/>
                  </a:cubicBezTo>
                  <a:cubicBezTo>
                    <a:pt x="16430" y="4944"/>
                    <a:pt x="25960" y="0"/>
                    <a:pt x="38419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DA480B72-96B5-1971-C5C6-801E8E12085C}"/>
                </a:ext>
              </a:extLst>
            </p:cNvPr>
            <p:cNvSpPr/>
            <p:nvPr/>
          </p:nvSpPr>
          <p:spPr>
            <a:xfrm>
              <a:off x="2461851" y="4607527"/>
              <a:ext cx="15709" cy="18913"/>
            </a:xfrm>
            <a:custGeom>
              <a:avLst/>
              <a:gdLst>
                <a:gd name="connsiteX0" fmla="*/ 0 w 15709"/>
                <a:gd name="connsiteY0" fmla="*/ 0 h 18913"/>
                <a:gd name="connsiteX1" fmla="*/ 15710 w 15709"/>
                <a:gd name="connsiteY1" fmla="*/ 0 h 18913"/>
                <a:gd name="connsiteX2" fmla="*/ 15710 w 15709"/>
                <a:gd name="connsiteY2" fmla="*/ 18913 h 18913"/>
                <a:gd name="connsiteX3" fmla="*/ 0 w 15709"/>
                <a:gd name="connsiteY3" fmla="*/ 18913 h 18913"/>
                <a:gd name="connsiteX4" fmla="*/ 0 w 15709"/>
                <a:gd name="connsiteY4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9" h="18913">
                  <a:moveTo>
                    <a:pt x="0" y="0"/>
                  </a:moveTo>
                  <a:lnTo>
                    <a:pt x="15710" y="0"/>
                  </a:lnTo>
                  <a:lnTo>
                    <a:pt x="15710" y="18913"/>
                  </a:lnTo>
                  <a:lnTo>
                    <a:pt x="0" y="18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D369A971-7C9F-1083-4E20-F7DDC88ACC01}"/>
                </a:ext>
              </a:extLst>
            </p:cNvPr>
            <p:cNvSpPr/>
            <p:nvPr/>
          </p:nvSpPr>
          <p:spPr>
            <a:xfrm>
              <a:off x="2504069" y="4513272"/>
              <a:ext cx="76839" cy="115318"/>
            </a:xfrm>
            <a:custGeom>
              <a:avLst/>
              <a:gdLst>
                <a:gd name="connsiteX0" fmla="*/ 38419 w 76839"/>
                <a:gd name="connsiteY0" fmla="*/ 11910 h 115318"/>
                <a:gd name="connsiteX1" fmla="*/ 20922 w 76839"/>
                <a:gd name="connsiteY1" fmla="*/ 23380 h 115318"/>
                <a:gd name="connsiteX2" fmla="*/ 15114 w 76839"/>
                <a:gd name="connsiteY2" fmla="*/ 57696 h 115318"/>
                <a:gd name="connsiteX3" fmla="*/ 20922 w 76839"/>
                <a:gd name="connsiteY3" fmla="*/ 92031 h 115318"/>
                <a:gd name="connsiteX4" fmla="*/ 38419 w 76839"/>
                <a:gd name="connsiteY4" fmla="*/ 103408 h 115318"/>
                <a:gd name="connsiteX5" fmla="*/ 55917 w 76839"/>
                <a:gd name="connsiteY5" fmla="*/ 92031 h 115318"/>
                <a:gd name="connsiteX6" fmla="*/ 61799 w 76839"/>
                <a:gd name="connsiteY6" fmla="*/ 57696 h 115318"/>
                <a:gd name="connsiteX7" fmla="*/ 55917 w 76839"/>
                <a:gd name="connsiteY7" fmla="*/ 23380 h 115318"/>
                <a:gd name="connsiteX8" fmla="*/ 38419 w 76839"/>
                <a:gd name="connsiteY8" fmla="*/ 11910 h 115318"/>
                <a:gd name="connsiteX9" fmla="*/ 38419 w 76839"/>
                <a:gd name="connsiteY9" fmla="*/ 0 h 115318"/>
                <a:gd name="connsiteX10" fmla="*/ 66936 w 76839"/>
                <a:gd name="connsiteY10" fmla="*/ 14814 h 115318"/>
                <a:gd name="connsiteX11" fmla="*/ 76839 w 76839"/>
                <a:gd name="connsiteY11" fmla="*/ 57696 h 115318"/>
                <a:gd name="connsiteX12" fmla="*/ 66936 w 76839"/>
                <a:gd name="connsiteY12" fmla="*/ 100577 h 115318"/>
                <a:gd name="connsiteX13" fmla="*/ 38419 w 76839"/>
                <a:gd name="connsiteY13" fmla="*/ 115319 h 115318"/>
                <a:gd name="connsiteX14" fmla="*/ 9828 w 76839"/>
                <a:gd name="connsiteY14" fmla="*/ 100577 h 115318"/>
                <a:gd name="connsiteX15" fmla="*/ 0 w 76839"/>
                <a:gd name="connsiteY15" fmla="*/ 57696 h 115318"/>
                <a:gd name="connsiteX16" fmla="*/ 9828 w 76839"/>
                <a:gd name="connsiteY16" fmla="*/ 14814 h 115318"/>
                <a:gd name="connsiteX17" fmla="*/ 38419 w 76839"/>
                <a:gd name="connsiteY17" fmla="*/ 0 h 11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18">
                  <a:moveTo>
                    <a:pt x="38419" y="11910"/>
                  </a:moveTo>
                  <a:cubicBezTo>
                    <a:pt x="30675" y="11910"/>
                    <a:pt x="24843" y="15733"/>
                    <a:pt x="20922" y="23380"/>
                  </a:cubicBezTo>
                  <a:cubicBezTo>
                    <a:pt x="17050" y="30971"/>
                    <a:pt x="15114" y="42403"/>
                    <a:pt x="15114" y="57696"/>
                  </a:cubicBezTo>
                  <a:cubicBezTo>
                    <a:pt x="15114" y="72933"/>
                    <a:pt x="17050" y="84384"/>
                    <a:pt x="20922" y="92031"/>
                  </a:cubicBezTo>
                  <a:cubicBezTo>
                    <a:pt x="24843" y="99622"/>
                    <a:pt x="30675" y="103408"/>
                    <a:pt x="38419" y="103408"/>
                  </a:cubicBezTo>
                  <a:cubicBezTo>
                    <a:pt x="46212" y="103408"/>
                    <a:pt x="52044" y="99622"/>
                    <a:pt x="55917" y="92031"/>
                  </a:cubicBezTo>
                  <a:cubicBezTo>
                    <a:pt x="59837" y="84384"/>
                    <a:pt x="61799" y="72933"/>
                    <a:pt x="61799" y="57696"/>
                  </a:cubicBezTo>
                  <a:cubicBezTo>
                    <a:pt x="61799" y="42403"/>
                    <a:pt x="59837" y="30971"/>
                    <a:pt x="55917" y="23380"/>
                  </a:cubicBezTo>
                  <a:cubicBezTo>
                    <a:pt x="52044" y="15733"/>
                    <a:pt x="46212" y="11910"/>
                    <a:pt x="38419" y="11910"/>
                  </a:cubicBezTo>
                  <a:moveTo>
                    <a:pt x="38419" y="0"/>
                  </a:moveTo>
                  <a:cubicBezTo>
                    <a:pt x="50879" y="0"/>
                    <a:pt x="60383" y="4944"/>
                    <a:pt x="66936" y="14814"/>
                  </a:cubicBezTo>
                  <a:cubicBezTo>
                    <a:pt x="73538" y="24648"/>
                    <a:pt x="76839" y="38930"/>
                    <a:pt x="76839" y="57696"/>
                  </a:cubicBezTo>
                  <a:cubicBezTo>
                    <a:pt x="76839" y="76407"/>
                    <a:pt x="73538" y="90707"/>
                    <a:pt x="66936" y="100577"/>
                  </a:cubicBezTo>
                  <a:cubicBezTo>
                    <a:pt x="60383" y="110411"/>
                    <a:pt x="50879" y="115319"/>
                    <a:pt x="38419" y="115319"/>
                  </a:cubicBezTo>
                  <a:cubicBezTo>
                    <a:pt x="25959" y="115319"/>
                    <a:pt x="16428" y="110411"/>
                    <a:pt x="9828" y="100577"/>
                  </a:cubicBezTo>
                  <a:cubicBezTo>
                    <a:pt x="3275" y="90707"/>
                    <a:pt x="0" y="76407"/>
                    <a:pt x="0" y="57696"/>
                  </a:cubicBezTo>
                  <a:cubicBezTo>
                    <a:pt x="0" y="38930"/>
                    <a:pt x="3275" y="24648"/>
                    <a:pt x="9828" y="14814"/>
                  </a:cubicBezTo>
                  <a:cubicBezTo>
                    <a:pt x="16428" y="4944"/>
                    <a:pt x="25959" y="0"/>
                    <a:pt x="38419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5C787262-3AA2-3E02-30A7-A9BAF62B63D1}"/>
                </a:ext>
              </a:extLst>
            </p:cNvPr>
            <p:cNvSpPr/>
            <p:nvPr/>
          </p:nvSpPr>
          <p:spPr>
            <a:xfrm>
              <a:off x="2601086" y="4513272"/>
              <a:ext cx="76839" cy="115318"/>
            </a:xfrm>
            <a:custGeom>
              <a:avLst/>
              <a:gdLst>
                <a:gd name="connsiteX0" fmla="*/ 38419 w 76839"/>
                <a:gd name="connsiteY0" fmla="*/ 11910 h 115318"/>
                <a:gd name="connsiteX1" fmla="*/ 20922 w 76839"/>
                <a:gd name="connsiteY1" fmla="*/ 23380 h 115318"/>
                <a:gd name="connsiteX2" fmla="*/ 15114 w 76839"/>
                <a:gd name="connsiteY2" fmla="*/ 57696 h 115318"/>
                <a:gd name="connsiteX3" fmla="*/ 20922 w 76839"/>
                <a:gd name="connsiteY3" fmla="*/ 92031 h 115318"/>
                <a:gd name="connsiteX4" fmla="*/ 38419 w 76839"/>
                <a:gd name="connsiteY4" fmla="*/ 103408 h 115318"/>
                <a:gd name="connsiteX5" fmla="*/ 55917 w 76839"/>
                <a:gd name="connsiteY5" fmla="*/ 92031 h 115318"/>
                <a:gd name="connsiteX6" fmla="*/ 61799 w 76839"/>
                <a:gd name="connsiteY6" fmla="*/ 57696 h 115318"/>
                <a:gd name="connsiteX7" fmla="*/ 55917 w 76839"/>
                <a:gd name="connsiteY7" fmla="*/ 23380 h 115318"/>
                <a:gd name="connsiteX8" fmla="*/ 38419 w 76839"/>
                <a:gd name="connsiteY8" fmla="*/ 11910 h 115318"/>
                <a:gd name="connsiteX9" fmla="*/ 38419 w 76839"/>
                <a:gd name="connsiteY9" fmla="*/ 0 h 115318"/>
                <a:gd name="connsiteX10" fmla="*/ 66936 w 76839"/>
                <a:gd name="connsiteY10" fmla="*/ 14814 h 115318"/>
                <a:gd name="connsiteX11" fmla="*/ 76839 w 76839"/>
                <a:gd name="connsiteY11" fmla="*/ 57696 h 115318"/>
                <a:gd name="connsiteX12" fmla="*/ 66936 w 76839"/>
                <a:gd name="connsiteY12" fmla="*/ 100577 h 115318"/>
                <a:gd name="connsiteX13" fmla="*/ 38419 w 76839"/>
                <a:gd name="connsiteY13" fmla="*/ 115319 h 115318"/>
                <a:gd name="connsiteX14" fmla="*/ 9828 w 76839"/>
                <a:gd name="connsiteY14" fmla="*/ 100577 h 115318"/>
                <a:gd name="connsiteX15" fmla="*/ 0 w 76839"/>
                <a:gd name="connsiteY15" fmla="*/ 57696 h 115318"/>
                <a:gd name="connsiteX16" fmla="*/ 9828 w 76839"/>
                <a:gd name="connsiteY16" fmla="*/ 14814 h 115318"/>
                <a:gd name="connsiteX17" fmla="*/ 38419 w 76839"/>
                <a:gd name="connsiteY17" fmla="*/ 0 h 11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18">
                  <a:moveTo>
                    <a:pt x="38419" y="11910"/>
                  </a:moveTo>
                  <a:cubicBezTo>
                    <a:pt x="30675" y="11910"/>
                    <a:pt x="24843" y="15733"/>
                    <a:pt x="20922" y="23380"/>
                  </a:cubicBezTo>
                  <a:cubicBezTo>
                    <a:pt x="17050" y="30971"/>
                    <a:pt x="15114" y="42403"/>
                    <a:pt x="15114" y="57696"/>
                  </a:cubicBezTo>
                  <a:cubicBezTo>
                    <a:pt x="15114" y="72933"/>
                    <a:pt x="17050" y="84384"/>
                    <a:pt x="20922" y="92031"/>
                  </a:cubicBezTo>
                  <a:cubicBezTo>
                    <a:pt x="24843" y="99622"/>
                    <a:pt x="30675" y="103408"/>
                    <a:pt x="38419" y="103408"/>
                  </a:cubicBezTo>
                  <a:cubicBezTo>
                    <a:pt x="46212" y="103408"/>
                    <a:pt x="52044" y="99622"/>
                    <a:pt x="55917" y="92031"/>
                  </a:cubicBezTo>
                  <a:cubicBezTo>
                    <a:pt x="59837" y="84384"/>
                    <a:pt x="61799" y="72933"/>
                    <a:pt x="61799" y="57696"/>
                  </a:cubicBezTo>
                  <a:cubicBezTo>
                    <a:pt x="61799" y="42403"/>
                    <a:pt x="59837" y="30971"/>
                    <a:pt x="55917" y="23380"/>
                  </a:cubicBezTo>
                  <a:cubicBezTo>
                    <a:pt x="52044" y="15733"/>
                    <a:pt x="46212" y="11910"/>
                    <a:pt x="38419" y="11910"/>
                  </a:cubicBezTo>
                  <a:moveTo>
                    <a:pt x="38419" y="0"/>
                  </a:moveTo>
                  <a:cubicBezTo>
                    <a:pt x="50879" y="0"/>
                    <a:pt x="60383" y="4944"/>
                    <a:pt x="66936" y="14814"/>
                  </a:cubicBezTo>
                  <a:cubicBezTo>
                    <a:pt x="73538" y="24648"/>
                    <a:pt x="76839" y="38930"/>
                    <a:pt x="76839" y="57696"/>
                  </a:cubicBezTo>
                  <a:cubicBezTo>
                    <a:pt x="76839" y="76407"/>
                    <a:pt x="73538" y="90707"/>
                    <a:pt x="66936" y="100577"/>
                  </a:cubicBezTo>
                  <a:cubicBezTo>
                    <a:pt x="60383" y="110411"/>
                    <a:pt x="50879" y="115319"/>
                    <a:pt x="38419" y="115319"/>
                  </a:cubicBezTo>
                  <a:cubicBezTo>
                    <a:pt x="25961" y="115319"/>
                    <a:pt x="16430" y="110411"/>
                    <a:pt x="9828" y="100577"/>
                  </a:cubicBezTo>
                  <a:cubicBezTo>
                    <a:pt x="3275" y="90707"/>
                    <a:pt x="0" y="76407"/>
                    <a:pt x="0" y="57696"/>
                  </a:cubicBezTo>
                  <a:cubicBezTo>
                    <a:pt x="0" y="38930"/>
                    <a:pt x="3275" y="24648"/>
                    <a:pt x="9828" y="14814"/>
                  </a:cubicBezTo>
                  <a:cubicBezTo>
                    <a:pt x="16430" y="4944"/>
                    <a:pt x="25961" y="0"/>
                    <a:pt x="38419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83576A24-006F-339B-130B-B8A540320518}"/>
                </a:ext>
              </a:extLst>
            </p:cNvPr>
            <p:cNvSpPr/>
            <p:nvPr/>
          </p:nvSpPr>
          <p:spPr>
            <a:xfrm>
              <a:off x="3202339" y="4513272"/>
              <a:ext cx="76841" cy="115318"/>
            </a:xfrm>
            <a:custGeom>
              <a:avLst/>
              <a:gdLst>
                <a:gd name="connsiteX0" fmla="*/ 38421 w 76841"/>
                <a:gd name="connsiteY0" fmla="*/ 11910 h 115318"/>
                <a:gd name="connsiteX1" fmla="*/ 20922 w 76841"/>
                <a:gd name="connsiteY1" fmla="*/ 23380 h 115318"/>
                <a:gd name="connsiteX2" fmla="*/ 15116 w 76841"/>
                <a:gd name="connsiteY2" fmla="*/ 57696 h 115318"/>
                <a:gd name="connsiteX3" fmla="*/ 20922 w 76841"/>
                <a:gd name="connsiteY3" fmla="*/ 92031 h 115318"/>
                <a:gd name="connsiteX4" fmla="*/ 38421 w 76841"/>
                <a:gd name="connsiteY4" fmla="*/ 103408 h 115318"/>
                <a:gd name="connsiteX5" fmla="*/ 55919 w 76841"/>
                <a:gd name="connsiteY5" fmla="*/ 92031 h 115318"/>
                <a:gd name="connsiteX6" fmla="*/ 61800 w 76841"/>
                <a:gd name="connsiteY6" fmla="*/ 57696 h 115318"/>
                <a:gd name="connsiteX7" fmla="*/ 55919 w 76841"/>
                <a:gd name="connsiteY7" fmla="*/ 23380 h 115318"/>
                <a:gd name="connsiteX8" fmla="*/ 38421 w 76841"/>
                <a:gd name="connsiteY8" fmla="*/ 11910 h 115318"/>
                <a:gd name="connsiteX9" fmla="*/ 38421 w 76841"/>
                <a:gd name="connsiteY9" fmla="*/ 0 h 115318"/>
                <a:gd name="connsiteX10" fmla="*/ 66938 w 76841"/>
                <a:gd name="connsiteY10" fmla="*/ 14814 h 115318"/>
                <a:gd name="connsiteX11" fmla="*/ 76841 w 76841"/>
                <a:gd name="connsiteY11" fmla="*/ 57696 h 115318"/>
                <a:gd name="connsiteX12" fmla="*/ 66938 w 76841"/>
                <a:gd name="connsiteY12" fmla="*/ 100577 h 115318"/>
                <a:gd name="connsiteX13" fmla="*/ 38421 w 76841"/>
                <a:gd name="connsiteY13" fmla="*/ 115319 h 115318"/>
                <a:gd name="connsiteX14" fmla="*/ 9830 w 76841"/>
                <a:gd name="connsiteY14" fmla="*/ 100577 h 115318"/>
                <a:gd name="connsiteX15" fmla="*/ 0 w 76841"/>
                <a:gd name="connsiteY15" fmla="*/ 57696 h 115318"/>
                <a:gd name="connsiteX16" fmla="*/ 9830 w 76841"/>
                <a:gd name="connsiteY16" fmla="*/ 14814 h 115318"/>
                <a:gd name="connsiteX17" fmla="*/ 38421 w 76841"/>
                <a:gd name="connsiteY17" fmla="*/ 0 h 11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41" h="115318">
                  <a:moveTo>
                    <a:pt x="38421" y="11910"/>
                  </a:moveTo>
                  <a:cubicBezTo>
                    <a:pt x="30677" y="11910"/>
                    <a:pt x="24845" y="15733"/>
                    <a:pt x="20922" y="23380"/>
                  </a:cubicBezTo>
                  <a:cubicBezTo>
                    <a:pt x="17051" y="30971"/>
                    <a:pt x="15116" y="42403"/>
                    <a:pt x="15116" y="57696"/>
                  </a:cubicBezTo>
                  <a:cubicBezTo>
                    <a:pt x="15116" y="72933"/>
                    <a:pt x="17051" y="84384"/>
                    <a:pt x="20922" y="92031"/>
                  </a:cubicBezTo>
                  <a:cubicBezTo>
                    <a:pt x="24845" y="99622"/>
                    <a:pt x="30677" y="103408"/>
                    <a:pt x="38421" y="103408"/>
                  </a:cubicBezTo>
                  <a:cubicBezTo>
                    <a:pt x="46214" y="103408"/>
                    <a:pt x="52046" y="99622"/>
                    <a:pt x="55919" y="92031"/>
                  </a:cubicBezTo>
                  <a:cubicBezTo>
                    <a:pt x="59839" y="84384"/>
                    <a:pt x="61800" y="72933"/>
                    <a:pt x="61800" y="57696"/>
                  </a:cubicBezTo>
                  <a:cubicBezTo>
                    <a:pt x="61800" y="42403"/>
                    <a:pt x="59839" y="30971"/>
                    <a:pt x="55919" y="23380"/>
                  </a:cubicBezTo>
                  <a:cubicBezTo>
                    <a:pt x="52046" y="15733"/>
                    <a:pt x="46214" y="11910"/>
                    <a:pt x="38421" y="11910"/>
                  </a:cubicBezTo>
                  <a:moveTo>
                    <a:pt x="38421" y="0"/>
                  </a:moveTo>
                  <a:cubicBezTo>
                    <a:pt x="50881" y="0"/>
                    <a:pt x="60385" y="4944"/>
                    <a:pt x="66938" y="14814"/>
                  </a:cubicBezTo>
                  <a:cubicBezTo>
                    <a:pt x="73540" y="24648"/>
                    <a:pt x="76841" y="38930"/>
                    <a:pt x="76841" y="57696"/>
                  </a:cubicBezTo>
                  <a:cubicBezTo>
                    <a:pt x="76841" y="76407"/>
                    <a:pt x="73540" y="90707"/>
                    <a:pt x="66938" y="100577"/>
                  </a:cubicBezTo>
                  <a:cubicBezTo>
                    <a:pt x="60385" y="110411"/>
                    <a:pt x="50881" y="115319"/>
                    <a:pt x="38421" y="115319"/>
                  </a:cubicBezTo>
                  <a:cubicBezTo>
                    <a:pt x="25961" y="115319"/>
                    <a:pt x="16430" y="110411"/>
                    <a:pt x="9830" y="100577"/>
                  </a:cubicBezTo>
                  <a:cubicBezTo>
                    <a:pt x="3277" y="90707"/>
                    <a:pt x="0" y="76407"/>
                    <a:pt x="0" y="57696"/>
                  </a:cubicBezTo>
                  <a:cubicBezTo>
                    <a:pt x="0" y="38930"/>
                    <a:pt x="3277" y="24648"/>
                    <a:pt x="9830" y="14814"/>
                  </a:cubicBezTo>
                  <a:cubicBezTo>
                    <a:pt x="16430" y="4944"/>
                    <a:pt x="25961" y="0"/>
                    <a:pt x="38421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31B41483-6C8C-4335-09CC-156ADF52C244}"/>
                </a:ext>
              </a:extLst>
            </p:cNvPr>
            <p:cNvSpPr/>
            <p:nvPr/>
          </p:nvSpPr>
          <p:spPr>
            <a:xfrm>
              <a:off x="3305612" y="4607527"/>
              <a:ext cx="15711" cy="18913"/>
            </a:xfrm>
            <a:custGeom>
              <a:avLst/>
              <a:gdLst>
                <a:gd name="connsiteX0" fmla="*/ 0 w 15711"/>
                <a:gd name="connsiteY0" fmla="*/ 0 h 18913"/>
                <a:gd name="connsiteX1" fmla="*/ 15712 w 15711"/>
                <a:gd name="connsiteY1" fmla="*/ 0 h 18913"/>
                <a:gd name="connsiteX2" fmla="*/ 15712 w 15711"/>
                <a:gd name="connsiteY2" fmla="*/ 18913 h 18913"/>
                <a:gd name="connsiteX3" fmla="*/ 0 w 15711"/>
                <a:gd name="connsiteY3" fmla="*/ 18913 h 18913"/>
                <a:gd name="connsiteX4" fmla="*/ 0 w 15711"/>
                <a:gd name="connsiteY4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1" h="18913">
                  <a:moveTo>
                    <a:pt x="0" y="0"/>
                  </a:moveTo>
                  <a:lnTo>
                    <a:pt x="15712" y="0"/>
                  </a:lnTo>
                  <a:lnTo>
                    <a:pt x="15712" y="18913"/>
                  </a:lnTo>
                  <a:lnTo>
                    <a:pt x="0" y="18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954A053E-8319-A09A-F1A2-4C963AF8D676}"/>
                </a:ext>
              </a:extLst>
            </p:cNvPr>
            <p:cNvSpPr/>
            <p:nvPr/>
          </p:nvSpPr>
          <p:spPr>
            <a:xfrm>
              <a:off x="3348947" y="4513272"/>
              <a:ext cx="70584" cy="113167"/>
            </a:xfrm>
            <a:custGeom>
              <a:avLst/>
              <a:gdLst>
                <a:gd name="connsiteX0" fmla="*/ 18092 w 70584"/>
                <a:gd name="connsiteY0" fmla="*/ 100504 h 113167"/>
                <a:gd name="connsiteX1" fmla="*/ 70584 w 70584"/>
                <a:gd name="connsiteY1" fmla="*/ 100504 h 113167"/>
                <a:gd name="connsiteX2" fmla="*/ 70584 w 70584"/>
                <a:gd name="connsiteY2" fmla="*/ 113168 h 113167"/>
                <a:gd name="connsiteX3" fmla="*/ 0 w 70584"/>
                <a:gd name="connsiteY3" fmla="*/ 113168 h 113167"/>
                <a:gd name="connsiteX4" fmla="*/ 0 w 70584"/>
                <a:gd name="connsiteY4" fmla="*/ 100504 h 113167"/>
                <a:gd name="connsiteX5" fmla="*/ 23305 w 70584"/>
                <a:gd name="connsiteY5" fmla="*/ 76757 h 113167"/>
                <a:gd name="connsiteX6" fmla="*/ 41918 w 70584"/>
                <a:gd name="connsiteY6" fmla="*/ 57476 h 113167"/>
                <a:gd name="connsiteX7" fmla="*/ 51971 w 70584"/>
                <a:gd name="connsiteY7" fmla="*/ 43782 h 113167"/>
                <a:gd name="connsiteX8" fmla="*/ 54875 w 70584"/>
                <a:gd name="connsiteY8" fmla="*/ 32680 h 113167"/>
                <a:gd name="connsiteX9" fmla="*/ 48620 w 70584"/>
                <a:gd name="connsiteY9" fmla="*/ 18233 h 113167"/>
                <a:gd name="connsiteX10" fmla="*/ 32463 w 70584"/>
                <a:gd name="connsiteY10" fmla="*/ 12646 h 113167"/>
                <a:gd name="connsiteX11" fmla="*/ 17496 w 70584"/>
                <a:gd name="connsiteY11" fmla="*/ 15109 h 113167"/>
                <a:gd name="connsiteX12" fmla="*/ 744 w 70584"/>
                <a:gd name="connsiteY12" fmla="*/ 22553 h 113167"/>
                <a:gd name="connsiteX13" fmla="*/ 744 w 70584"/>
                <a:gd name="connsiteY13" fmla="*/ 7371 h 113167"/>
                <a:gd name="connsiteX14" fmla="*/ 17721 w 70584"/>
                <a:gd name="connsiteY14" fmla="*/ 1856 h 113167"/>
                <a:gd name="connsiteX15" fmla="*/ 32166 w 70584"/>
                <a:gd name="connsiteY15" fmla="*/ 0 h 113167"/>
                <a:gd name="connsiteX16" fmla="*/ 59714 w 70584"/>
                <a:gd name="connsiteY16" fmla="*/ 8639 h 113167"/>
                <a:gd name="connsiteX17" fmla="*/ 69989 w 70584"/>
                <a:gd name="connsiteY17" fmla="*/ 31706 h 113167"/>
                <a:gd name="connsiteX18" fmla="*/ 67383 w 70584"/>
                <a:gd name="connsiteY18" fmla="*/ 44738 h 113167"/>
                <a:gd name="connsiteX19" fmla="*/ 58076 w 70584"/>
                <a:gd name="connsiteY19" fmla="*/ 59185 h 113167"/>
                <a:gd name="connsiteX20" fmla="*/ 46238 w 70584"/>
                <a:gd name="connsiteY20" fmla="*/ 71702 h 113167"/>
                <a:gd name="connsiteX21" fmla="*/ 18092 w 70584"/>
                <a:gd name="connsiteY21" fmla="*/ 100504 h 113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584" h="113167">
                  <a:moveTo>
                    <a:pt x="18092" y="100504"/>
                  </a:moveTo>
                  <a:lnTo>
                    <a:pt x="70584" y="100504"/>
                  </a:lnTo>
                  <a:lnTo>
                    <a:pt x="70584" y="113168"/>
                  </a:lnTo>
                  <a:lnTo>
                    <a:pt x="0" y="113168"/>
                  </a:lnTo>
                  <a:lnTo>
                    <a:pt x="0" y="100504"/>
                  </a:lnTo>
                  <a:cubicBezTo>
                    <a:pt x="5707" y="94604"/>
                    <a:pt x="13477" y="86682"/>
                    <a:pt x="23305" y="76757"/>
                  </a:cubicBezTo>
                  <a:cubicBezTo>
                    <a:pt x="33182" y="66776"/>
                    <a:pt x="39387" y="60361"/>
                    <a:pt x="41918" y="57476"/>
                  </a:cubicBezTo>
                  <a:cubicBezTo>
                    <a:pt x="46734" y="52053"/>
                    <a:pt x="50085" y="47495"/>
                    <a:pt x="51971" y="43782"/>
                  </a:cubicBezTo>
                  <a:cubicBezTo>
                    <a:pt x="53906" y="40014"/>
                    <a:pt x="54875" y="36301"/>
                    <a:pt x="54875" y="32680"/>
                  </a:cubicBezTo>
                  <a:cubicBezTo>
                    <a:pt x="54875" y="26780"/>
                    <a:pt x="52790" y="21964"/>
                    <a:pt x="48620" y="18233"/>
                  </a:cubicBezTo>
                  <a:cubicBezTo>
                    <a:pt x="44501" y="14502"/>
                    <a:pt x="39115" y="12646"/>
                    <a:pt x="32463" y="12646"/>
                  </a:cubicBezTo>
                  <a:cubicBezTo>
                    <a:pt x="27747" y="12646"/>
                    <a:pt x="22759" y="13473"/>
                    <a:pt x="17496" y="15109"/>
                  </a:cubicBezTo>
                  <a:cubicBezTo>
                    <a:pt x="12285" y="16745"/>
                    <a:pt x="6701" y="19226"/>
                    <a:pt x="744" y="22553"/>
                  </a:cubicBezTo>
                  <a:lnTo>
                    <a:pt x="744" y="7371"/>
                  </a:lnTo>
                  <a:cubicBezTo>
                    <a:pt x="6801" y="4926"/>
                    <a:pt x="12458" y="3088"/>
                    <a:pt x="17721" y="1856"/>
                  </a:cubicBezTo>
                  <a:cubicBezTo>
                    <a:pt x="22983" y="625"/>
                    <a:pt x="27797" y="0"/>
                    <a:pt x="32166" y="0"/>
                  </a:cubicBezTo>
                  <a:cubicBezTo>
                    <a:pt x="43681" y="0"/>
                    <a:pt x="52864" y="2886"/>
                    <a:pt x="59714" y="8639"/>
                  </a:cubicBezTo>
                  <a:cubicBezTo>
                    <a:pt x="66565" y="14392"/>
                    <a:pt x="69989" y="22075"/>
                    <a:pt x="69989" y="31706"/>
                  </a:cubicBezTo>
                  <a:cubicBezTo>
                    <a:pt x="69989" y="36283"/>
                    <a:pt x="69119" y="40621"/>
                    <a:pt x="67383" y="44738"/>
                  </a:cubicBezTo>
                  <a:cubicBezTo>
                    <a:pt x="65695" y="48800"/>
                    <a:pt x="62593" y="53616"/>
                    <a:pt x="58076" y="59185"/>
                  </a:cubicBezTo>
                  <a:cubicBezTo>
                    <a:pt x="56836" y="60637"/>
                    <a:pt x="52890" y="64809"/>
                    <a:pt x="46238" y="71702"/>
                  </a:cubicBezTo>
                  <a:cubicBezTo>
                    <a:pt x="39586" y="78558"/>
                    <a:pt x="30204" y="88152"/>
                    <a:pt x="18092" y="100504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417E160C-539F-EBEE-F26A-2DA0E1C16D06}"/>
                </a:ext>
              </a:extLst>
            </p:cNvPr>
            <p:cNvSpPr/>
            <p:nvPr/>
          </p:nvSpPr>
          <p:spPr>
            <a:xfrm>
              <a:off x="3446560" y="4515275"/>
              <a:ext cx="71924" cy="113315"/>
            </a:xfrm>
            <a:custGeom>
              <a:avLst/>
              <a:gdLst>
                <a:gd name="connsiteX0" fmla="*/ 4691 w 71924"/>
                <a:gd name="connsiteY0" fmla="*/ 0 h 113315"/>
                <a:gd name="connsiteX1" fmla="*/ 63727 w 71924"/>
                <a:gd name="connsiteY1" fmla="*/ 0 h 113315"/>
                <a:gd name="connsiteX2" fmla="*/ 63727 w 71924"/>
                <a:gd name="connsiteY2" fmla="*/ 12664 h 113315"/>
                <a:gd name="connsiteX3" fmla="*/ 18465 w 71924"/>
                <a:gd name="connsiteY3" fmla="*/ 12664 h 113315"/>
                <a:gd name="connsiteX4" fmla="*/ 18465 w 71924"/>
                <a:gd name="connsiteY4" fmla="*/ 39904 h 113315"/>
                <a:gd name="connsiteX5" fmla="*/ 25018 w 71924"/>
                <a:gd name="connsiteY5" fmla="*/ 38268 h 113315"/>
                <a:gd name="connsiteX6" fmla="*/ 31570 w 71924"/>
                <a:gd name="connsiteY6" fmla="*/ 37680 h 113315"/>
                <a:gd name="connsiteX7" fmla="*/ 61062 w 71924"/>
                <a:gd name="connsiteY7" fmla="*/ 47881 h 113315"/>
                <a:gd name="connsiteX8" fmla="*/ 71924 w 71924"/>
                <a:gd name="connsiteY8" fmla="*/ 75507 h 113315"/>
                <a:gd name="connsiteX9" fmla="*/ 60749 w 71924"/>
                <a:gd name="connsiteY9" fmla="*/ 103426 h 113315"/>
                <a:gd name="connsiteX10" fmla="*/ 29262 w 71924"/>
                <a:gd name="connsiteY10" fmla="*/ 113315 h 113315"/>
                <a:gd name="connsiteX11" fmla="*/ 14965 w 71924"/>
                <a:gd name="connsiteY11" fmla="*/ 112139 h 113315"/>
                <a:gd name="connsiteX12" fmla="*/ 0 w 71924"/>
                <a:gd name="connsiteY12" fmla="*/ 108555 h 113315"/>
                <a:gd name="connsiteX13" fmla="*/ 0 w 71924"/>
                <a:gd name="connsiteY13" fmla="*/ 93446 h 113315"/>
                <a:gd name="connsiteX14" fmla="*/ 13850 w 71924"/>
                <a:gd name="connsiteY14" fmla="*/ 98887 h 113315"/>
                <a:gd name="connsiteX15" fmla="*/ 28964 w 71924"/>
                <a:gd name="connsiteY15" fmla="*/ 100669 h 113315"/>
                <a:gd name="connsiteX16" fmla="*/ 49366 w 71924"/>
                <a:gd name="connsiteY16" fmla="*/ 93887 h 113315"/>
                <a:gd name="connsiteX17" fmla="*/ 56889 w 71924"/>
                <a:gd name="connsiteY17" fmla="*/ 75507 h 113315"/>
                <a:gd name="connsiteX18" fmla="*/ 49366 w 71924"/>
                <a:gd name="connsiteY18" fmla="*/ 57108 h 113315"/>
                <a:gd name="connsiteX19" fmla="*/ 28964 w 71924"/>
                <a:gd name="connsiteY19" fmla="*/ 50326 h 113315"/>
                <a:gd name="connsiteX20" fmla="*/ 16903 w 71924"/>
                <a:gd name="connsiteY20" fmla="*/ 51667 h 113315"/>
                <a:gd name="connsiteX21" fmla="*/ 4691 w 71924"/>
                <a:gd name="connsiteY21" fmla="*/ 55840 h 113315"/>
                <a:gd name="connsiteX22" fmla="*/ 4691 w 71924"/>
                <a:gd name="connsiteY22" fmla="*/ 0 h 11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924" h="113315">
                  <a:moveTo>
                    <a:pt x="4691" y="0"/>
                  </a:moveTo>
                  <a:lnTo>
                    <a:pt x="63727" y="0"/>
                  </a:lnTo>
                  <a:lnTo>
                    <a:pt x="63727" y="12664"/>
                  </a:lnTo>
                  <a:lnTo>
                    <a:pt x="18465" y="12664"/>
                  </a:lnTo>
                  <a:lnTo>
                    <a:pt x="18465" y="39904"/>
                  </a:lnTo>
                  <a:cubicBezTo>
                    <a:pt x="20650" y="39169"/>
                    <a:pt x="22834" y="38617"/>
                    <a:pt x="25018" y="38268"/>
                  </a:cubicBezTo>
                  <a:cubicBezTo>
                    <a:pt x="27201" y="37882"/>
                    <a:pt x="29385" y="37680"/>
                    <a:pt x="31570" y="37680"/>
                  </a:cubicBezTo>
                  <a:cubicBezTo>
                    <a:pt x="43979" y="37680"/>
                    <a:pt x="53810" y="41080"/>
                    <a:pt x="61062" y="47881"/>
                  </a:cubicBezTo>
                  <a:cubicBezTo>
                    <a:pt x="68303" y="54682"/>
                    <a:pt x="71924" y="63890"/>
                    <a:pt x="71924" y="75507"/>
                  </a:cubicBezTo>
                  <a:cubicBezTo>
                    <a:pt x="71924" y="87472"/>
                    <a:pt x="68193" y="96773"/>
                    <a:pt x="60749" y="103426"/>
                  </a:cubicBezTo>
                  <a:cubicBezTo>
                    <a:pt x="53309" y="110025"/>
                    <a:pt x="42813" y="113315"/>
                    <a:pt x="29262" y="113315"/>
                  </a:cubicBezTo>
                  <a:cubicBezTo>
                    <a:pt x="24595" y="113315"/>
                    <a:pt x="19831" y="112929"/>
                    <a:pt x="14965" y="112139"/>
                  </a:cubicBezTo>
                  <a:cubicBezTo>
                    <a:pt x="10152" y="111349"/>
                    <a:pt x="5163" y="110154"/>
                    <a:pt x="0" y="108555"/>
                  </a:cubicBezTo>
                  <a:lnTo>
                    <a:pt x="0" y="93446"/>
                  </a:lnTo>
                  <a:cubicBezTo>
                    <a:pt x="4468" y="95872"/>
                    <a:pt x="9084" y="97692"/>
                    <a:pt x="13850" y="98887"/>
                  </a:cubicBezTo>
                  <a:cubicBezTo>
                    <a:pt x="18616" y="100081"/>
                    <a:pt x="23654" y="100669"/>
                    <a:pt x="28964" y="100669"/>
                  </a:cubicBezTo>
                  <a:cubicBezTo>
                    <a:pt x="37551" y="100669"/>
                    <a:pt x="44352" y="98409"/>
                    <a:pt x="49366" y="93887"/>
                  </a:cubicBezTo>
                  <a:cubicBezTo>
                    <a:pt x="54382" y="89384"/>
                    <a:pt x="56889" y="83245"/>
                    <a:pt x="56889" y="75507"/>
                  </a:cubicBezTo>
                  <a:cubicBezTo>
                    <a:pt x="56889" y="67768"/>
                    <a:pt x="54382" y="61629"/>
                    <a:pt x="49366" y="57108"/>
                  </a:cubicBezTo>
                  <a:cubicBezTo>
                    <a:pt x="44352" y="52586"/>
                    <a:pt x="37551" y="50326"/>
                    <a:pt x="28964" y="50326"/>
                  </a:cubicBezTo>
                  <a:cubicBezTo>
                    <a:pt x="24944" y="50326"/>
                    <a:pt x="20922" y="50767"/>
                    <a:pt x="16903" y="51667"/>
                  </a:cubicBezTo>
                  <a:cubicBezTo>
                    <a:pt x="12931" y="52568"/>
                    <a:pt x="8861" y="53946"/>
                    <a:pt x="4691" y="55840"/>
                  </a:cubicBezTo>
                  <a:lnTo>
                    <a:pt x="4691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BDF6EC92-16AB-286B-8E45-8FE2A684C0EC}"/>
                </a:ext>
              </a:extLst>
            </p:cNvPr>
            <p:cNvSpPr/>
            <p:nvPr/>
          </p:nvSpPr>
          <p:spPr>
            <a:xfrm>
              <a:off x="4042895" y="4513272"/>
              <a:ext cx="76848" cy="115318"/>
            </a:xfrm>
            <a:custGeom>
              <a:avLst/>
              <a:gdLst>
                <a:gd name="connsiteX0" fmla="*/ 38433 w 76848"/>
                <a:gd name="connsiteY0" fmla="*/ 11910 h 115318"/>
                <a:gd name="connsiteX1" fmla="*/ 20935 w 76848"/>
                <a:gd name="connsiteY1" fmla="*/ 23380 h 115318"/>
                <a:gd name="connsiteX2" fmla="*/ 15127 w 76848"/>
                <a:gd name="connsiteY2" fmla="*/ 57696 h 115318"/>
                <a:gd name="connsiteX3" fmla="*/ 20935 w 76848"/>
                <a:gd name="connsiteY3" fmla="*/ 92031 h 115318"/>
                <a:gd name="connsiteX4" fmla="*/ 38433 w 76848"/>
                <a:gd name="connsiteY4" fmla="*/ 103408 h 115318"/>
                <a:gd name="connsiteX5" fmla="*/ 55931 w 76848"/>
                <a:gd name="connsiteY5" fmla="*/ 92031 h 115318"/>
                <a:gd name="connsiteX6" fmla="*/ 61813 w 76848"/>
                <a:gd name="connsiteY6" fmla="*/ 57696 h 115318"/>
                <a:gd name="connsiteX7" fmla="*/ 55931 w 76848"/>
                <a:gd name="connsiteY7" fmla="*/ 23380 h 115318"/>
                <a:gd name="connsiteX8" fmla="*/ 38433 w 76848"/>
                <a:gd name="connsiteY8" fmla="*/ 11910 h 115318"/>
                <a:gd name="connsiteX9" fmla="*/ 38433 w 76848"/>
                <a:gd name="connsiteY9" fmla="*/ 0 h 115318"/>
                <a:gd name="connsiteX10" fmla="*/ 66941 w 76848"/>
                <a:gd name="connsiteY10" fmla="*/ 14814 h 115318"/>
                <a:gd name="connsiteX11" fmla="*/ 76848 w 76848"/>
                <a:gd name="connsiteY11" fmla="*/ 57696 h 115318"/>
                <a:gd name="connsiteX12" fmla="*/ 66941 w 76848"/>
                <a:gd name="connsiteY12" fmla="*/ 100577 h 115318"/>
                <a:gd name="connsiteX13" fmla="*/ 38433 w 76848"/>
                <a:gd name="connsiteY13" fmla="*/ 115319 h 115318"/>
                <a:gd name="connsiteX14" fmla="*/ 9833 w 76848"/>
                <a:gd name="connsiteY14" fmla="*/ 100577 h 115318"/>
                <a:gd name="connsiteX15" fmla="*/ 0 w 76848"/>
                <a:gd name="connsiteY15" fmla="*/ 57696 h 115318"/>
                <a:gd name="connsiteX16" fmla="*/ 9833 w 76848"/>
                <a:gd name="connsiteY16" fmla="*/ 14814 h 115318"/>
                <a:gd name="connsiteX17" fmla="*/ 38433 w 76848"/>
                <a:gd name="connsiteY17" fmla="*/ 0 h 11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48" h="115318">
                  <a:moveTo>
                    <a:pt x="38433" y="11910"/>
                  </a:moveTo>
                  <a:cubicBezTo>
                    <a:pt x="30695" y="11910"/>
                    <a:pt x="24850" y="15733"/>
                    <a:pt x="20935" y="23380"/>
                  </a:cubicBezTo>
                  <a:cubicBezTo>
                    <a:pt x="17057" y="30971"/>
                    <a:pt x="15127" y="42403"/>
                    <a:pt x="15127" y="57696"/>
                  </a:cubicBezTo>
                  <a:cubicBezTo>
                    <a:pt x="15127" y="72933"/>
                    <a:pt x="17057" y="84384"/>
                    <a:pt x="20935" y="92031"/>
                  </a:cubicBezTo>
                  <a:cubicBezTo>
                    <a:pt x="24850" y="99622"/>
                    <a:pt x="30695" y="103408"/>
                    <a:pt x="38433" y="103408"/>
                  </a:cubicBezTo>
                  <a:cubicBezTo>
                    <a:pt x="46227" y="103408"/>
                    <a:pt x="52053" y="99622"/>
                    <a:pt x="55931" y="92031"/>
                  </a:cubicBezTo>
                  <a:cubicBezTo>
                    <a:pt x="59846" y="84384"/>
                    <a:pt x="61813" y="72933"/>
                    <a:pt x="61813" y="57696"/>
                  </a:cubicBezTo>
                  <a:cubicBezTo>
                    <a:pt x="61813" y="42403"/>
                    <a:pt x="59846" y="30971"/>
                    <a:pt x="55931" y="23380"/>
                  </a:cubicBezTo>
                  <a:cubicBezTo>
                    <a:pt x="52053" y="15733"/>
                    <a:pt x="46227" y="11910"/>
                    <a:pt x="38433" y="11910"/>
                  </a:cubicBezTo>
                  <a:moveTo>
                    <a:pt x="38433" y="0"/>
                  </a:moveTo>
                  <a:cubicBezTo>
                    <a:pt x="50877" y="0"/>
                    <a:pt x="60380" y="4944"/>
                    <a:pt x="66941" y="14814"/>
                  </a:cubicBezTo>
                  <a:cubicBezTo>
                    <a:pt x="73540" y="24648"/>
                    <a:pt x="76848" y="38930"/>
                    <a:pt x="76848" y="57696"/>
                  </a:cubicBezTo>
                  <a:cubicBezTo>
                    <a:pt x="76848" y="76407"/>
                    <a:pt x="73540" y="90707"/>
                    <a:pt x="66941" y="100577"/>
                  </a:cubicBezTo>
                  <a:cubicBezTo>
                    <a:pt x="60380" y="110411"/>
                    <a:pt x="50877" y="115319"/>
                    <a:pt x="38433" y="115319"/>
                  </a:cubicBezTo>
                  <a:cubicBezTo>
                    <a:pt x="25971" y="115319"/>
                    <a:pt x="16432" y="110411"/>
                    <a:pt x="9833" y="100577"/>
                  </a:cubicBezTo>
                  <a:cubicBezTo>
                    <a:pt x="3272" y="90707"/>
                    <a:pt x="0" y="76407"/>
                    <a:pt x="0" y="57696"/>
                  </a:cubicBezTo>
                  <a:cubicBezTo>
                    <a:pt x="0" y="38930"/>
                    <a:pt x="3272" y="24648"/>
                    <a:pt x="9833" y="14814"/>
                  </a:cubicBezTo>
                  <a:cubicBezTo>
                    <a:pt x="16432" y="4944"/>
                    <a:pt x="25971" y="0"/>
                    <a:pt x="38433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7BA0E283-369F-D1EA-E721-7FC114A396E0}"/>
                </a:ext>
              </a:extLst>
            </p:cNvPr>
            <p:cNvSpPr/>
            <p:nvPr/>
          </p:nvSpPr>
          <p:spPr>
            <a:xfrm>
              <a:off x="4146174" y="4607527"/>
              <a:ext cx="15715" cy="18913"/>
            </a:xfrm>
            <a:custGeom>
              <a:avLst/>
              <a:gdLst>
                <a:gd name="connsiteX0" fmla="*/ 0 w 15715"/>
                <a:gd name="connsiteY0" fmla="*/ 0 h 18913"/>
                <a:gd name="connsiteX1" fmla="*/ 15715 w 15715"/>
                <a:gd name="connsiteY1" fmla="*/ 0 h 18913"/>
                <a:gd name="connsiteX2" fmla="*/ 15715 w 15715"/>
                <a:gd name="connsiteY2" fmla="*/ 18913 h 18913"/>
                <a:gd name="connsiteX3" fmla="*/ 0 w 15715"/>
                <a:gd name="connsiteY3" fmla="*/ 18913 h 18913"/>
                <a:gd name="connsiteX4" fmla="*/ 0 w 15715"/>
                <a:gd name="connsiteY4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5" h="18913">
                  <a:moveTo>
                    <a:pt x="0" y="0"/>
                  </a:moveTo>
                  <a:lnTo>
                    <a:pt x="15715" y="0"/>
                  </a:lnTo>
                  <a:lnTo>
                    <a:pt x="15715" y="18913"/>
                  </a:lnTo>
                  <a:lnTo>
                    <a:pt x="0" y="18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9788139A-B722-3F96-7461-4827BF021202}"/>
                </a:ext>
              </a:extLst>
            </p:cNvPr>
            <p:cNvSpPr/>
            <p:nvPr/>
          </p:nvSpPr>
          <p:spPr>
            <a:xfrm>
              <a:off x="4190103" y="4515275"/>
              <a:ext cx="71922" cy="113315"/>
            </a:xfrm>
            <a:custGeom>
              <a:avLst/>
              <a:gdLst>
                <a:gd name="connsiteX0" fmla="*/ 4687 w 71922"/>
                <a:gd name="connsiteY0" fmla="*/ 0 h 113315"/>
                <a:gd name="connsiteX1" fmla="*/ 63743 w 71922"/>
                <a:gd name="connsiteY1" fmla="*/ 0 h 113315"/>
                <a:gd name="connsiteX2" fmla="*/ 63743 w 71922"/>
                <a:gd name="connsiteY2" fmla="*/ 12664 h 113315"/>
                <a:gd name="connsiteX3" fmla="*/ 18472 w 71922"/>
                <a:gd name="connsiteY3" fmla="*/ 12664 h 113315"/>
                <a:gd name="connsiteX4" fmla="*/ 18472 w 71922"/>
                <a:gd name="connsiteY4" fmla="*/ 39904 h 113315"/>
                <a:gd name="connsiteX5" fmla="*/ 25016 w 71922"/>
                <a:gd name="connsiteY5" fmla="*/ 38268 h 113315"/>
                <a:gd name="connsiteX6" fmla="*/ 31578 w 71922"/>
                <a:gd name="connsiteY6" fmla="*/ 37680 h 113315"/>
                <a:gd name="connsiteX7" fmla="*/ 61060 w 71922"/>
                <a:gd name="connsiteY7" fmla="*/ 47881 h 113315"/>
                <a:gd name="connsiteX8" fmla="*/ 71922 w 71922"/>
                <a:gd name="connsiteY8" fmla="*/ 75507 h 113315"/>
                <a:gd name="connsiteX9" fmla="*/ 60747 w 71922"/>
                <a:gd name="connsiteY9" fmla="*/ 103426 h 113315"/>
                <a:gd name="connsiteX10" fmla="*/ 29262 w 71922"/>
                <a:gd name="connsiteY10" fmla="*/ 113315 h 113315"/>
                <a:gd name="connsiteX11" fmla="*/ 14962 w 71922"/>
                <a:gd name="connsiteY11" fmla="*/ 112139 h 113315"/>
                <a:gd name="connsiteX12" fmla="*/ 0 w 71922"/>
                <a:gd name="connsiteY12" fmla="*/ 108555 h 113315"/>
                <a:gd name="connsiteX13" fmla="*/ 0 w 71922"/>
                <a:gd name="connsiteY13" fmla="*/ 93446 h 113315"/>
                <a:gd name="connsiteX14" fmla="*/ 13840 w 71922"/>
                <a:gd name="connsiteY14" fmla="*/ 98887 h 113315"/>
                <a:gd name="connsiteX15" fmla="*/ 28968 w 71922"/>
                <a:gd name="connsiteY15" fmla="*/ 100669 h 113315"/>
                <a:gd name="connsiteX16" fmla="*/ 49370 w 71922"/>
                <a:gd name="connsiteY16" fmla="*/ 93887 h 113315"/>
                <a:gd name="connsiteX17" fmla="*/ 56887 w 71922"/>
                <a:gd name="connsiteY17" fmla="*/ 75507 h 113315"/>
                <a:gd name="connsiteX18" fmla="*/ 49370 w 71922"/>
                <a:gd name="connsiteY18" fmla="*/ 57108 h 113315"/>
                <a:gd name="connsiteX19" fmla="*/ 28968 w 71922"/>
                <a:gd name="connsiteY19" fmla="*/ 50326 h 113315"/>
                <a:gd name="connsiteX20" fmla="*/ 16892 w 71922"/>
                <a:gd name="connsiteY20" fmla="*/ 51667 h 113315"/>
                <a:gd name="connsiteX21" fmla="*/ 4687 w 71922"/>
                <a:gd name="connsiteY21" fmla="*/ 55840 h 113315"/>
                <a:gd name="connsiteX22" fmla="*/ 4687 w 71922"/>
                <a:gd name="connsiteY22" fmla="*/ 0 h 11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922" h="113315">
                  <a:moveTo>
                    <a:pt x="4687" y="0"/>
                  </a:moveTo>
                  <a:lnTo>
                    <a:pt x="63743" y="0"/>
                  </a:lnTo>
                  <a:lnTo>
                    <a:pt x="63743" y="12664"/>
                  </a:lnTo>
                  <a:lnTo>
                    <a:pt x="18472" y="12664"/>
                  </a:lnTo>
                  <a:lnTo>
                    <a:pt x="18472" y="39904"/>
                  </a:lnTo>
                  <a:cubicBezTo>
                    <a:pt x="20660" y="39169"/>
                    <a:pt x="22829" y="38617"/>
                    <a:pt x="25016" y="38268"/>
                  </a:cubicBezTo>
                  <a:cubicBezTo>
                    <a:pt x="27203" y="37882"/>
                    <a:pt x="29390" y="37680"/>
                    <a:pt x="31578" y="37680"/>
                  </a:cubicBezTo>
                  <a:cubicBezTo>
                    <a:pt x="43984" y="37680"/>
                    <a:pt x="53799" y="41080"/>
                    <a:pt x="61060" y="47881"/>
                  </a:cubicBezTo>
                  <a:cubicBezTo>
                    <a:pt x="68302" y="54682"/>
                    <a:pt x="71922" y="63890"/>
                    <a:pt x="71922" y="75507"/>
                  </a:cubicBezTo>
                  <a:cubicBezTo>
                    <a:pt x="71922" y="87472"/>
                    <a:pt x="68191" y="96773"/>
                    <a:pt x="60747" y="103426"/>
                  </a:cubicBezTo>
                  <a:cubicBezTo>
                    <a:pt x="53303" y="110025"/>
                    <a:pt x="42808" y="113315"/>
                    <a:pt x="29262" y="113315"/>
                  </a:cubicBezTo>
                  <a:cubicBezTo>
                    <a:pt x="24593" y="113315"/>
                    <a:pt x="19833" y="112929"/>
                    <a:pt x="14962" y="112139"/>
                  </a:cubicBezTo>
                  <a:cubicBezTo>
                    <a:pt x="10146" y="111349"/>
                    <a:pt x="5165" y="110154"/>
                    <a:pt x="0" y="108555"/>
                  </a:cubicBezTo>
                  <a:lnTo>
                    <a:pt x="0" y="93446"/>
                  </a:lnTo>
                  <a:cubicBezTo>
                    <a:pt x="4467" y="95872"/>
                    <a:pt x="9080" y="97692"/>
                    <a:pt x="13840" y="98887"/>
                  </a:cubicBezTo>
                  <a:cubicBezTo>
                    <a:pt x="18601" y="100081"/>
                    <a:pt x="23656" y="100669"/>
                    <a:pt x="28968" y="100669"/>
                  </a:cubicBezTo>
                  <a:cubicBezTo>
                    <a:pt x="37551" y="100669"/>
                    <a:pt x="44352" y="98409"/>
                    <a:pt x="49370" y="93887"/>
                  </a:cubicBezTo>
                  <a:cubicBezTo>
                    <a:pt x="54388" y="89384"/>
                    <a:pt x="56887" y="83245"/>
                    <a:pt x="56887" y="75507"/>
                  </a:cubicBezTo>
                  <a:cubicBezTo>
                    <a:pt x="56887" y="67768"/>
                    <a:pt x="54388" y="61629"/>
                    <a:pt x="49370" y="57108"/>
                  </a:cubicBezTo>
                  <a:cubicBezTo>
                    <a:pt x="44352" y="52586"/>
                    <a:pt x="37551" y="50326"/>
                    <a:pt x="28968" y="50326"/>
                  </a:cubicBezTo>
                  <a:cubicBezTo>
                    <a:pt x="24942" y="50326"/>
                    <a:pt x="20917" y="50767"/>
                    <a:pt x="16892" y="51667"/>
                  </a:cubicBezTo>
                  <a:cubicBezTo>
                    <a:pt x="12921" y="52568"/>
                    <a:pt x="8859" y="53946"/>
                    <a:pt x="4687" y="55840"/>
                  </a:cubicBezTo>
                  <a:lnTo>
                    <a:pt x="4687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16135739-86B5-39CA-E74A-C17908B79442}"/>
                </a:ext>
              </a:extLst>
            </p:cNvPr>
            <p:cNvSpPr/>
            <p:nvPr/>
          </p:nvSpPr>
          <p:spPr>
            <a:xfrm>
              <a:off x="4285406" y="4513272"/>
              <a:ext cx="76848" cy="115318"/>
            </a:xfrm>
            <a:custGeom>
              <a:avLst/>
              <a:gdLst>
                <a:gd name="connsiteX0" fmla="*/ 38415 w 76848"/>
                <a:gd name="connsiteY0" fmla="*/ 11910 h 115318"/>
                <a:gd name="connsiteX1" fmla="*/ 20917 w 76848"/>
                <a:gd name="connsiteY1" fmla="*/ 23380 h 115318"/>
                <a:gd name="connsiteX2" fmla="*/ 15109 w 76848"/>
                <a:gd name="connsiteY2" fmla="*/ 57696 h 115318"/>
                <a:gd name="connsiteX3" fmla="*/ 20917 w 76848"/>
                <a:gd name="connsiteY3" fmla="*/ 92031 h 115318"/>
                <a:gd name="connsiteX4" fmla="*/ 38415 w 76848"/>
                <a:gd name="connsiteY4" fmla="*/ 103408 h 115318"/>
                <a:gd name="connsiteX5" fmla="*/ 55913 w 76848"/>
                <a:gd name="connsiteY5" fmla="*/ 92031 h 115318"/>
                <a:gd name="connsiteX6" fmla="*/ 61795 w 76848"/>
                <a:gd name="connsiteY6" fmla="*/ 57696 h 115318"/>
                <a:gd name="connsiteX7" fmla="*/ 55913 w 76848"/>
                <a:gd name="connsiteY7" fmla="*/ 23380 h 115318"/>
                <a:gd name="connsiteX8" fmla="*/ 38415 w 76848"/>
                <a:gd name="connsiteY8" fmla="*/ 11910 h 115318"/>
                <a:gd name="connsiteX9" fmla="*/ 38415 w 76848"/>
                <a:gd name="connsiteY9" fmla="*/ 0 h 115318"/>
                <a:gd name="connsiteX10" fmla="*/ 66941 w 76848"/>
                <a:gd name="connsiteY10" fmla="*/ 14814 h 115318"/>
                <a:gd name="connsiteX11" fmla="*/ 76849 w 76848"/>
                <a:gd name="connsiteY11" fmla="*/ 57696 h 115318"/>
                <a:gd name="connsiteX12" fmla="*/ 66941 w 76848"/>
                <a:gd name="connsiteY12" fmla="*/ 100577 h 115318"/>
                <a:gd name="connsiteX13" fmla="*/ 38415 w 76848"/>
                <a:gd name="connsiteY13" fmla="*/ 115319 h 115318"/>
                <a:gd name="connsiteX14" fmla="*/ 9833 w 76848"/>
                <a:gd name="connsiteY14" fmla="*/ 100577 h 115318"/>
                <a:gd name="connsiteX15" fmla="*/ 0 w 76848"/>
                <a:gd name="connsiteY15" fmla="*/ 57696 h 115318"/>
                <a:gd name="connsiteX16" fmla="*/ 9833 w 76848"/>
                <a:gd name="connsiteY16" fmla="*/ 14814 h 115318"/>
                <a:gd name="connsiteX17" fmla="*/ 38415 w 76848"/>
                <a:gd name="connsiteY17" fmla="*/ 0 h 11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48" h="115318">
                  <a:moveTo>
                    <a:pt x="38415" y="11910"/>
                  </a:moveTo>
                  <a:cubicBezTo>
                    <a:pt x="30677" y="11910"/>
                    <a:pt x="24832" y="15733"/>
                    <a:pt x="20917" y="23380"/>
                  </a:cubicBezTo>
                  <a:cubicBezTo>
                    <a:pt x="17039" y="30971"/>
                    <a:pt x="15109" y="42403"/>
                    <a:pt x="15109" y="57696"/>
                  </a:cubicBezTo>
                  <a:cubicBezTo>
                    <a:pt x="15109" y="72933"/>
                    <a:pt x="17039" y="84384"/>
                    <a:pt x="20917" y="92031"/>
                  </a:cubicBezTo>
                  <a:cubicBezTo>
                    <a:pt x="24832" y="99622"/>
                    <a:pt x="30677" y="103408"/>
                    <a:pt x="38415" y="103408"/>
                  </a:cubicBezTo>
                  <a:cubicBezTo>
                    <a:pt x="46208" y="103408"/>
                    <a:pt x="52035" y="99622"/>
                    <a:pt x="55913" y="92031"/>
                  </a:cubicBezTo>
                  <a:cubicBezTo>
                    <a:pt x="59828" y="84384"/>
                    <a:pt x="61795" y="72933"/>
                    <a:pt x="61795" y="57696"/>
                  </a:cubicBezTo>
                  <a:cubicBezTo>
                    <a:pt x="61795" y="42403"/>
                    <a:pt x="59828" y="30971"/>
                    <a:pt x="55913" y="23380"/>
                  </a:cubicBezTo>
                  <a:cubicBezTo>
                    <a:pt x="52035" y="15733"/>
                    <a:pt x="46208" y="11910"/>
                    <a:pt x="38415" y="11910"/>
                  </a:cubicBezTo>
                  <a:moveTo>
                    <a:pt x="38415" y="0"/>
                  </a:moveTo>
                  <a:cubicBezTo>
                    <a:pt x="50877" y="0"/>
                    <a:pt x="60380" y="4944"/>
                    <a:pt x="66941" y="14814"/>
                  </a:cubicBezTo>
                  <a:cubicBezTo>
                    <a:pt x="73540" y="24648"/>
                    <a:pt x="76849" y="38930"/>
                    <a:pt x="76849" y="57696"/>
                  </a:cubicBezTo>
                  <a:cubicBezTo>
                    <a:pt x="76849" y="76407"/>
                    <a:pt x="73540" y="90707"/>
                    <a:pt x="66941" y="100577"/>
                  </a:cubicBezTo>
                  <a:cubicBezTo>
                    <a:pt x="60380" y="110411"/>
                    <a:pt x="50877" y="115319"/>
                    <a:pt x="38415" y="115319"/>
                  </a:cubicBezTo>
                  <a:cubicBezTo>
                    <a:pt x="25971" y="115319"/>
                    <a:pt x="16432" y="110411"/>
                    <a:pt x="9833" y="100577"/>
                  </a:cubicBezTo>
                  <a:cubicBezTo>
                    <a:pt x="3272" y="90707"/>
                    <a:pt x="0" y="76407"/>
                    <a:pt x="0" y="57696"/>
                  </a:cubicBezTo>
                  <a:cubicBezTo>
                    <a:pt x="0" y="38930"/>
                    <a:pt x="3272" y="24648"/>
                    <a:pt x="9833" y="14814"/>
                  </a:cubicBezTo>
                  <a:cubicBezTo>
                    <a:pt x="16432" y="4944"/>
                    <a:pt x="25971" y="0"/>
                    <a:pt x="38415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22E4A953-EDE2-DF98-3DE6-BD9C12F396B4}"/>
                </a:ext>
              </a:extLst>
            </p:cNvPr>
            <p:cNvSpPr/>
            <p:nvPr/>
          </p:nvSpPr>
          <p:spPr>
            <a:xfrm>
              <a:off x="4886665" y="4513272"/>
              <a:ext cx="76830" cy="115318"/>
            </a:xfrm>
            <a:custGeom>
              <a:avLst/>
              <a:gdLst>
                <a:gd name="connsiteX0" fmla="*/ 38415 w 76830"/>
                <a:gd name="connsiteY0" fmla="*/ 11910 h 115318"/>
                <a:gd name="connsiteX1" fmla="*/ 20917 w 76830"/>
                <a:gd name="connsiteY1" fmla="*/ 23380 h 115318"/>
                <a:gd name="connsiteX2" fmla="*/ 15109 w 76830"/>
                <a:gd name="connsiteY2" fmla="*/ 57696 h 115318"/>
                <a:gd name="connsiteX3" fmla="*/ 20917 w 76830"/>
                <a:gd name="connsiteY3" fmla="*/ 92031 h 115318"/>
                <a:gd name="connsiteX4" fmla="*/ 38415 w 76830"/>
                <a:gd name="connsiteY4" fmla="*/ 103408 h 115318"/>
                <a:gd name="connsiteX5" fmla="*/ 55913 w 76830"/>
                <a:gd name="connsiteY5" fmla="*/ 92031 h 115318"/>
                <a:gd name="connsiteX6" fmla="*/ 61795 w 76830"/>
                <a:gd name="connsiteY6" fmla="*/ 57696 h 115318"/>
                <a:gd name="connsiteX7" fmla="*/ 55913 w 76830"/>
                <a:gd name="connsiteY7" fmla="*/ 23380 h 115318"/>
                <a:gd name="connsiteX8" fmla="*/ 38415 w 76830"/>
                <a:gd name="connsiteY8" fmla="*/ 11910 h 115318"/>
                <a:gd name="connsiteX9" fmla="*/ 38415 w 76830"/>
                <a:gd name="connsiteY9" fmla="*/ 0 h 115318"/>
                <a:gd name="connsiteX10" fmla="*/ 66941 w 76830"/>
                <a:gd name="connsiteY10" fmla="*/ 14814 h 115318"/>
                <a:gd name="connsiteX11" fmla="*/ 76830 w 76830"/>
                <a:gd name="connsiteY11" fmla="*/ 57696 h 115318"/>
                <a:gd name="connsiteX12" fmla="*/ 66941 w 76830"/>
                <a:gd name="connsiteY12" fmla="*/ 100577 h 115318"/>
                <a:gd name="connsiteX13" fmla="*/ 38415 w 76830"/>
                <a:gd name="connsiteY13" fmla="*/ 115319 h 115318"/>
                <a:gd name="connsiteX14" fmla="*/ 9833 w 76830"/>
                <a:gd name="connsiteY14" fmla="*/ 100577 h 115318"/>
                <a:gd name="connsiteX15" fmla="*/ 0 w 76830"/>
                <a:gd name="connsiteY15" fmla="*/ 57696 h 115318"/>
                <a:gd name="connsiteX16" fmla="*/ 9833 w 76830"/>
                <a:gd name="connsiteY16" fmla="*/ 14814 h 115318"/>
                <a:gd name="connsiteX17" fmla="*/ 38415 w 76830"/>
                <a:gd name="connsiteY17" fmla="*/ 0 h 11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0" h="115318">
                  <a:moveTo>
                    <a:pt x="38415" y="11910"/>
                  </a:moveTo>
                  <a:cubicBezTo>
                    <a:pt x="30677" y="11910"/>
                    <a:pt x="24832" y="15733"/>
                    <a:pt x="20917" y="23380"/>
                  </a:cubicBezTo>
                  <a:cubicBezTo>
                    <a:pt x="17039" y="30971"/>
                    <a:pt x="15109" y="42403"/>
                    <a:pt x="15109" y="57696"/>
                  </a:cubicBezTo>
                  <a:cubicBezTo>
                    <a:pt x="15109" y="72933"/>
                    <a:pt x="17039" y="84384"/>
                    <a:pt x="20917" y="92031"/>
                  </a:cubicBezTo>
                  <a:cubicBezTo>
                    <a:pt x="24832" y="99622"/>
                    <a:pt x="30677" y="103408"/>
                    <a:pt x="38415" y="103408"/>
                  </a:cubicBezTo>
                  <a:cubicBezTo>
                    <a:pt x="46208" y="103408"/>
                    <a:pt x="52035" y="99622"/>
                    <a:pt x="55913" y="92031"/>
                  </a:cubicBezTo>
                  <a:cubicBezTo>
                    <a:pt x="59828" y="84384"/>
                    <a:pt x="61795" y="72933"/>
                    <a:pt x="61795" y="57696"/>
                  </a:cubicBezTo>
                  <a:cubicBezTo>
                    <a:pt x="61795" y="42403"/>
                    <a:pt x="59828" y="30971"/>
                    <a:pt x="55913" y="23380"/>
                  </a:cubicBezTo>
                  <a:cubicBezTo>
                    <a:pt x="52035" y="15733"/>
                    <a:pt x="46208" y="11910"/>
                    <a:pt x="38415" y="11910"/>
                  </a:cubicBezTo>
                  <a:moveTo>
                    <a:pt x="38415" y="0"/>
                  </a:moveTo>
                  <a:cubicBezTo>
                    <a:pt x="50877" y="0"/>
                    <a:pt x="60380" y="4944"/>
                    <a:pt x="66941" y="14814"/>
                  </a:cubicBezTo>
                  <a:cubicBezTo>
                    <a:pt x="73540" y="24648"/>
                    <a:pt x="76830" y="38930"/>
                    <a:pt x="76830" y="57696"/>
                  </a:cubicBezTo>
                  <a:cubicBezTo>
                    <a:pt x="76830" y="76407"/>
                    <a:pt x="73540" y="90707"/>
                    <a:pt x="66941" y="100577"/>
                  </a:cubicBezTo>
                  <a:cubicBezTo>
                    <a:pt x="60380" y="110411"/>
                    <a:pt x="50877" y="115319"/>
                    <a:pt x="38415" y="115319"/>
                  </a:cubicBezTo>
                  <a:cubicBezTo>
                    <a:pt x="25953" y="115319"/>
                    <a:pt x="16432" y="110411"/>
                    <a:pt x="9833" y="100577"/>
                  </a:cubicBezTo>
                  <a:cubicBezTo>
                    <a:pt x="3272" y="90707"/>
                    <a:pt x="0" y="76407"/>
                    <a:pt x="0" y="57696"/>
                  </a:cubicBezTo>
                  <a:cubicBezTo>
                    <a:pt x="0" y="38930"/>
                    <a:pt x="3272" y="24648"/>
                    <a:pt x="9833" y="14814"/>
                  </a:cubicBezTo>
                  <a:cubicBezTo>
                    <a:pt x="16432" y="4944"/>
                    <a:pt x="25953" y="0"/>
                    <a:pt x="38415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E637BC9B-47B6-BDCF-BEB1-8FE85920FE57}"/>
                </a:ext>
              </a:extLst>
            </p:cNvPr>
            <p:cNvSpPr/>
            <p:nvPr/>
          </p:nvSpPr>
          <p:spPr>
            <a:xfrm>
              <a:off x="4989926" y="4607527"/>
              <a:ext cx="15715" cy="18913"/>
            </a:xfrm>
            <a:custGeom>
              <a:avLst/>
              <a:gdLst>
                <a:gd name="connsiteX0" fmla="*/ 0 w 15715"/>
                <a:gd name="connsiteY0" fmla="*/ 0 h 18913"/>
                <a:gd name="connsiteX1" fmla="*/ 15715 w 15715"/>
                <a:gd name="connsiteY1" fmla="*/ 0 h 18913"/>
                <a:gd name="connsiteX2" fmla="*/ 15715 w 15715"/>
                <a:gd name="connsiteY2" fmla="*/ 18913 h 18913"/>
                <a:gd name="connsiteX3" fmla="*/ 0 w 15715"/>
                <a:gd name="connsiteY3" fmla="*/ 18913 h 18913"/>
                <a:gd name="connsiteX4" fmla="*/ 0 w 15715"/>
                <a:gd name="connsiteY4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5" h="18913">
                  <a:moveTo>
                    <a:pt x="0" y="0"/>
                  </a:moveTo>
                  <a:lnTo>
                    <a:pt x="15715" y="0"/>
                  </a:lnTo>
                  <a:lnTo>
                    <a:pt x="15715" y="18913"/>
                  </a:lnTo>
                  <a:lnTo>
                    <a:pt x="0" y="18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910A5A85-A82F-2A16-08C5-8F4970EABB03}"/>
                </a:ext>
              </a:extLst>
            </p:cNvPr>
            <p:cNvSpPr/>
            <p:nvPr/>
          </p:nvSpPr>
          <p:spPr>
            <a:xfrm>
              <a:off x="5034609" y="4515275"/>
              <a:ext cx="71481" cy="111164"/>
            </a:xfrm>
            <a:custGeom>
              <a:avLst/>
              <a:gdLst>
                <a:gd name="connsiteX0" fmla="*/ 0 w 71481"/>
                <a:gd name="connsiteY0" fmla="*/ 0 h 111164"/>
                <a:gd name="connsiteX1" fmla="*/ 71481 w 71481"/>
                <a:gd name="connsiteY1" fmla="*/ 0 h 111164"/>
                <a:gd name="connsiteX2" fmla="*/ 71481 w 71481"/>
                <a:gd name="connsiteY2" fmla="*/ 6396 h 111164"/>
                <a:gd name="connsiteX3" fmla="*/ 31118 w 71481"/>
                <a:gd name="connsiteY3" fmla="*/ 111165 h 111164"/>
                <a:gd name="connsiteX4" fmla="*/ 15421 w 71481"/>
                <a:gd name="connsiteY4" fmla="*/ 111165 h 111164"/>
                <a:gd name="connsiteX5" fmla="*/ 53377 w 71481"/>
                <a:gd name="connsiteY5" fmla="*/ 12664 h 111164"/>
                <a:gd name="connsiteX6" fmla="*/ 0 w 71481"/>
                <a:gd name="connsiteY6" fmla="*/ 12664 h 111164"/>
                <a:gd name="connsiteX7" fmla="*/ 0 w 71481"/>
                <a:gd name="connsiteY7" fmla="*/ 0 h 11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481" h="111164">
                  <a:moveTo>
                    <a:pt x="0" y="0"/>
                  </a:moveTo>
                  <a:lnTo>
                    <a:pt x="71481" y="0"/>
                  </a:lnTo>
                  <a:lnTo>
                    <a:pt x="71481" y="6396"/>
                  </a:lnTo>
                  <a:lnTo>
                    <a:pt x="31118" y="111165"/>
                  </a:lnTo>
                  <a:lnTo>
                    <a:pt x="15421" y="111165"/>
                  </a:lnTo>
                  <a:lnTo>
                    <a:pt x="53377" y="12664"/>
                  </a:lnTo>
                  <a:lnTo>
                    <a:pt x="0" y="12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4D181A66-7BD7-3E7A-0A22-81B57498B28E}"/>
                </a:ext>
              </a:extLst>
            </p:cNvPr>
            <p:cNvSpPr/>
            <p:nvPr/>
          </p:nvSpPr>
          <p:spPr>
            <a:xfrm>
              <a:off x="5130885" y="4515275"/>
              <a:ext cx="71922" cy="113315"/>
            </a:xfrm>
            <a:custGeom>
              <a:avLst/>
              <a:gdLst>
                <a:gd name="connsiteX0" fmla="*/ 4687 w 71922"/>
                <a:gd name="connsiteY0" fmla="*/ 0 h 113315"/>
                <a:gd name="connsiteX1" fmla="*/ 63725 w 71922"/>
                <a:gd name="connsiteY1" fmla="*/ 0 h 113315"/>
                <a:gd name="connsiteX2" fmla="*/ 63725 w 71922"/>
                <a:gd name="connsiteY2" fmla="*/ 12664 h 113315"/>
                <a:gd name="connsiteX3" fmla="*/ 18454 w 71922"/>
                <a:gd name="connsiteY3" fmla="*/ 12664 h 113315"/>
                <a:gd name="connsiteX4" fmla="*/ 18454 w 71922"/>
                <a:gd name="connsiteY4" fmla="*/ 39904 h 113315"/>
                <a:gd name="connsiteX5" fmla="*/ 25016 w 71922"/>
                <a:gd name="connsiteY5" fmla="*/ 38268 h 113315"/>
                <a:gd name="connsiteX6" fmla="*/ 31559 w 71922"/>
                <a:gd name="connsiteY6" fmla="*/ 37680 h 113315"/>
                <a:gd name="connsiteX7" fmla="*/ 61060 w 71922"/>
                <a:gd name="connsiteY7" fmla="*/ 47881 h 113315"/>
                <a:gd name="connsiteX8" fmla="*/ 71922 w 71922"/>
                <a:gd name="connsiteY8" fmla="*/ 75507 h 113315"/>
                <a:gd name="connsiteX9" fmla="*/ 60747 w 71922"/>
                <a:gd name="connsiteY9" fmla="*/ 103426 h 113315"/>
                <a:gd name="connsiteX10" fmla="*/ 29262 w 71922"/>
                <a:gd name="connsiteY10" fmla="*/ 113315 h 113315"/>
                <a:gd name="connsiteX11" fmla="*/ 14962 w 71922"/>
                <a:gd name="connsiteY11" fmla="*/ 112139 h 113315"/>
                <a:gd name="connsiteX12" fmla="*/ 0 w 71922"/>
                <a:gd name="connsiteY12" fmla="*/ 108555 h 113315"/>
                <a:gd name="connsiteX13" fmla="*/ 0 w 71922"/>
                <a:gd name="connsiteY13" fmla="*/ 93446 h 113315"/>
                <a:gd name="connsiteX14" fmla="*/ 13840 w 71922"/>
                <a:gd name="connsiteY14" fmla="*/ 98887 h 113315"/>
                <a:gd name="connsiteX15" fmla="*/ 28968 w 71922"/>
                <a:gd name="connsiteY15" fmla="*/ 100669 h 113315"/>
                <a:gd name="connsiteX16" fmla="*/ 49370 w 71922"/>
                <a:gd name="connsiteY16" fmla="*/ 93887 h 113315"/>
                <a:gd name="connsiteX17" fmla="*/ 56887 w 71922"/>
                <a:gd name="connsiteY17" fmla="*/ 75507 h 113315"/>
                <a:gd name="connsiteX18" fmla="*/ 49370 w 71922"/>
                <a:gd name="connsiteY18" fmla="*/ 57108 h 113315"/>
                <a:gd name="connsiteX19" fmla="*/ 28968 w 71922"/>
                <a:gd name="connsiteY19" fmla="*/ 50326 h 113315"/>
                <a:gd name="connsiteX20" fmla="*/ 16892 w 71922"/>
                <a:gd name="connsiteY20" fmla="*/ 51667 h 113315"/>
                <a:gd name="connsiteX21" fmla="*/ 4687 w 71922"/>
                <a:gd name="connsiteY21" fmla="*/ 55840 h 113315"/>
                <a:gd name="connsiteX22" fmla="*/ 4687 w 71922"/>
                <a:gd name="connsiteY22" fmla="*/ 0 h 11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922" h="113315">
                  <a:moveTo>
                    <a:pt x="4687" y="0"/>
                  </a:moveTo>
                  <a:lnTo>
                    <a:pt x="63725" y="0"/>
                  </a:lnTo>
                  <a:lnTo>
                    <a:pt x="63725" y="12664"/>
                  </a:lnTo>
                  <a:lnTo>
                    <a:pt x="18454" y="12664"/>
                  </a:lnTo>
                  <a:lnTo>
                    <a:pt x="18454" y="39904"/>
                  </a:lnTo>
                  <a:cubicBezTo>
                    <a:pt x="20641" y="39169"/>
                    <a:pt x="22829" y="38617"/>
                    <a:pt x="25016" y="38268"/>
                  </a:cubicBezTo>
                  <a:cubicBezTo>
                    <a:pt x="27203" y="37882"/>
                    <a:pt x="29372" y="37680"/>
                    <a:pt x="31559" y="37680"/>
                  </a:cubicBezTo>
                  <a:cubicBezTo>
                    <a:pt x="43966" y="37680"/>
                    <a:pt x="53799" y="41080"/>
                    <a:pt x="61060" y="47881"/>
                  </a:cubicBezTo>
                  <a:cubicBezTo>
                    <a:pt x="68302" y="54682"/>
                    <a:pt x="71922" y="63890"/>
                    <a:pt x="71922" y="75507"/>
                  </a:cubicBezTo>
                  <a:cubicBezTo>
                    <a:pt x="71922" y="87472"/>
                    <a:pt x="68191" y="96773"/>
                    <a:pt x="60747" y="103426"/>
                  </a:cubicBezTo>
                  <a:cubicBezTo>
                    <a:pt x="53303" y="110025"/>
                    <a:pt x="42808" y="113315"/>
                    <a:pt x="29262" y="113315"/>
                  </a:cubicBezTo>
                  <a:cubicBezTo>
                    <a:pt x="24593" y="113315"/>
                    <a:pt x="19833" y="112929"/>
                    <a:pt x="14962" y="112139"/>
                  </a:cubicBezTo>
                  <a:cubicBezTo>
                    <a:pt x="10146" y="111349"/>
                    <a:pt x="5165" y="110154"/>
                    <a:pt x="0" y="108555"/>
                  </a:cubicBezTo>
                  <a:lnTo>
                    <a:pt x="0" y="93446"/>
                  </a:lnTo>
                  <a:cubicBezTo>
                    <a:pt x="4467" y="95872"/>
                    <a:pt x="9080" y="97692"/>
                    <a:pt x="13840" y="98887"/>
                  </a:cubicBezTo>
                  <a:cubicBezTo>
                    <a:pt x="18601" y="100081"/>
                    <a:pt x="23656" y="100669"/>
                    <a:pt x="28968" y="100669"/>
                  </a:cubicBezTo>
                  <a:cubicBezTo>
                    <a:pt x="37551" y="100669"/>
                    <a:pt x="44352" y="98409"/>
                    <a:pt x="49370" y="93887"/>
                  </a:cubicBezTo>
                  <a:cubicBezTo>
                    <a:pt x="54388" y="89384"/>
                    <a:pt x="56887" y="83245"/>
                    <a:pt x="56887" y="75507"/>
                  </a:cubicBezTo>
                  <a:cubicBezTo>
                    <a:pt x="56887" y="67768"/>
                    <a:pt x="54388" y="61629"/>
                    <a:pt x="49370" y="57108"/>
                  </a:cubicBezTo>
                  <a:cubicBezTo>
                    <a:pt x="44352" y="52586"/>
                    <a:pt x="37551" y="50326"/>
                    <a:pt x="28968" y="50326"/>
                  </a:cubicBezTo>
                  <a:cubicBezTo>
                    <a:pt x="24942" y="50326"/>
                    <a:pt x="20917" y="50767"/>
                    <a:pt x="16892" y="51667"/>
                  </a:cubicBezTo>
                  <a:cubicBezTo>
                    <a:pt x="12921" y="52568"/>
                    <a:pt x="8859" y="53946"/>
                    <a:pt x="4687" y="55840"/>
                  </a:cubicBezTo>
                  <a:lnTo>
                    <a:pt x="4687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F12A0483-F3AC-5852-34FD-F2B539D141B4}"/>
                </a:ext>
              </a:extLst>
            </p:cNvPr>
            <p:cNvSpPr/>
            <p:nvPr/>
          </p:nvSpPr>
          <p:spPr>
            <a:xfrm>
              <a:off x="5730582" y="4515275"/>
              <a:ext cx="66187" cy="111164"/>
            </a:xfrm>
            <a:custGeom>
              <a:avLst/>
              <a:gdLst>
                <a:gd name="connsiteX0" fmla="*/ 2150 w 66187"/>
                <a:gd name="connsiteY0" fmla="*/ 98500 h 111164"/>
                <a:gd name="connsiteX1" fmla="*/ 26725 w 66187"/>
                <a:gd name="connsiteY1" fmla="*/ 98500 h 111164"/>
                <a:gd name="connsiteX2" fmla="*/ 26725 w 66187"/>
                <a:gd name="connsiteY2" fmla="*/ 13694 h 111164"/>
                <a:gd name="connsiteX3" fmla="*/ 0 w 66187"/>
                <a:gd name="connsiteY3" fmla="*/ 19060 h 111164"/>
                <a:gd name="connsiteX4" fmla="*/ 0 w 66187"/>
                <a:gd name="connsiteY4" fmla="*/ 5367 h 111164"/>
                <a:gd name="connsiteX5" fmla="*/ 26578 w 66187"/>
                <a:gd name="connsiteY5" fmla="*/ 0 h 111164"/>
                <a:gd name="connsiteX6" fmla="*/ 41613 w 66187"/>
                <a:gd name="connsiteY6" fmla="*/ 0 h 111164"/>
                <a:gd name="connsiteX7" fmla="*/ 41613 w 66187"/>
                <a:gd name="connsiteY7" fmla="*/ 98500 h 111164"/>
                <a:gd name="connsiteX8" fmla="*/ 66188 w 66187"/>
                <a:gd name="connsiteY8" fmla="*/ 98500 h 111164"/>
                <a:gd name="connsiteX9" fmla="*/ 66188 w 66187"/>
                <a:gd name="connsiteY9" fmla="*/ 111165 h 111164"/>
                <a:gd name="connsiteX10" fmla="*/ 2150 w 66187"/>
                <a:gd name="connsiteY10" fmla="*/ 111165 h 111164"/>
                <a:gd name="connsiteX11" fmla="*/ 2150 w 66187"/>
                <a:gd name="connsiteY11" fmla="*/ 98500 h 11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187" h="111164">
                  <a:moveTo>
                    <a:pt x="2150" y="98500"/>
                  </a:moveTo>
                  <a:lnTo>
                    <a:pt x="26725" y="98500"/>
                  </a:lnTo>
                  <a:lnTo>
                    <a:pt x="26725" y="13694"/>
                  </a:lnTo>
                  <a:lnTo>
                    <a:pt x="0" y="19060"/>
                  </a:lnTo>
                  <a:lnTo>
                    <a:pt x="0" y="5367"/>
                  </a:lnTo>
                  <a:lnTo>
                    <a:pt x="26578" y="0"/>
                  </a:lnTo>
                  <a:lnTo>
                    <a:pt x="41613" y="0"/>
                  </a:lnTo>
                  <a:lnTo>
                    <a:pt x="41613" y="98500"/>
                  </a:lnTo>
                  <a:lnTo>
                    <a:pt x="66188" y="98500"/>
                  </a:lnTo>
                  <a:lnTo>
                    <a:pt x="66188" y="111165"/>
                  </a:lnTo>
                  <a:lnTo>
                    <a:pt x="2150" y="111165"/>
                  </a:lnTo>
                  <a:lnTo>
                    <a:pt x="2150" y="9850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D422D6C4-DDF7-9F15-4904-C29B199D8726}"/>
                </a:ext>
              </a:extLst>
            </p:cNvPr>
            <p:cNvSpPr/>
            <p:nvPr/>
          </p:nvSpPr>
          <p:spPr>
            <a:xfrm>
              <a:off x="5827153" y="4607527"/>
              <a:ext cx="15696" cy="18913"/>
            </a:xfrm>
            <a:custGeom>
              <a:avLst/>
              <a:gdLst>
                <a:gd name="connsiteX0" fmla="*/ 0 w 15696"/>
                <a:gd name="connsiteY0" fmla="*/ 0 h 18913"/>
                <a:gd name="connsiteX1" fmla="*/ 15697 w 15696"/>
                <a:gd name="connsiteY1" fmla="*/ 0 h 18913"/>
                <a:gd name="connsiteX2" fmla="*/ 15697 w 15696"/>
                <a:gd name="connsiteY2" fmla="*/ 18913 h 18913"/>
                <a:gd name="connsiteX3" fmla="*/ 0 w 15696"/>
                <a:gd name="connsiteY3" fmla="*/ 18913 h 18913"/>
                <a:gd name="connsiteX4" fmla="*/ 0 w 15696"/>
                <a:gd name="connsiteY4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6" h="18913">
                  <a:moveTo>
                    <a:pt x="0" y="0"/>
                  </a:moveTo>
                  <a:lnTo>
                    <a:pt x="15697" y="0"/>
                  </a:lnTo>
                  <a:lnTo>
                    <a:pt x="15697" y="18913"/>
                  </a:lnTo>
                  <a:lnTo>
                    <a:pt x="0" y="18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E7298996-B070-8E7A-CFBE-0894254BE22C}"/>
                </a:ext>
              </a:extLst>
            </p:cNvPr>
            <p:cNvSpPr/>
            <p:nvPr/>
          </p:nvSpPr>
          <p:spPr>
            <a:xfrm>
              <a:off x="5869354" y="4513272"/>
              <a:ext cx="76848" cy="115318"/>
            </a:xfrm>
            <a:custGeom>
              <a:avLst/>
              <a:gdLst>
                <a:gd name="connsiteX0" fmla="*/ 38433 w 76848"/>
                <a:gd name="connsiteY0" fmla="*/ 11910 h 115318"/>
                <a:gd name="connsiteX1" fmla="*/ 20936 w 76848"/>
                <a:gd name="connsiteY1" fmla="*/ 23380 h 115318"/>
                <a:gd name="connsiteX2" fmla="*/ 15127 w 76848"/>
                <a:gd name="connsiteY2" fmla="*/ 57696 h 115318"/>
                <a:gd name="connsiteX3" fmla="*/ 20936 w 76848"/>
                <a:gd name="connsiteY3" fmla="*/ 92031 h 115318"/>
                <a:gd name="connsiteX4" fmla="*/ 38433 w 76848"/>
                <a:gd name="connsiteY4" fmla="*/ 103408 h 115318"/>
                <a:gd name="connsiteX5" fmla="*/ 55931 w 76848"/>
                <a:gd name="connsiteY5" fmla="*/ 92031 h 115318"/>
                <a:gd name="connsiteX6" fmla="*/ 61813 w 76848"/>
                <a:gd name="connsiteY6" fmla="*/ 57696 h 115318"/>
                <a:gd name="connsiteX7" fmla="*/ 55931 w 76848"/>
                <a:gd name="connsiteY7" fmla="*/ 23380 h 115318"/>
                <a:gd name="connsiteX8" fmla="*/ 38433 w 76848"/>
                <a:gd name="connsiteY8" fmla="*/ 11910 h 115318"/>
                <a:gd name="connsiteX9" fmla="*/ 38433 w 76848"/>
                <a:gd name="connsiteY9" fmla="*/ 0 h 115318"/>
                <a:gd name="connsiteX10" fmla="*/ 66941 w 76848"/>
                <a:gd name="connsiteY10" fmla="*/ 14814 h 115318"/>
                <a:gd name="connsiteX11" fmla="*/ 76849 w 76848"/>
                <a:gd name="connsiteY11" fmla="*/ 57696 h 115318"/>
                <a:gd name="connsiteX12" fmla="*/ 66941 w 76848"/>
                <a:gd name="connsiteY12" fmla="*/ 100577 h 115318"/>
                <a:gd name="connsiteX13" fmla="*/ 38433 w 76848"/>
                <a:gd name="connsiteY13" fmla="*/ 115319 h 115318"/>
                <a:gd name="connsiteX14" fmla="*/ 9834 w 76848"/>
                <a:gd name="connsiteY14" fmla="*/ 100577 h 115318"/>
                <a:gd name="connsiteX15" fmla="*/ 0 w 76848"/>
                <a:gd name="connsiteY15" fmla="*/ 57696 h 115318"/>
                <a:gd name="connsiteX16" fmla="*/ 9834 w 76848"/>
                <a:gd name="connsiteY16" fmla="*/ 14814 h 115318"/>
                <a:gd name="connsiteX17" fmla="*/ 38433 w 76848"/>
                <a:gd name="connsiteY17" fmla="*/ 0 h 11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48" h="115318">
                  <a:moveTo>
                    <a:pt x="38433" y="11910"/>
                  </a:moveTo>
                  <a:cubicBezTo>
                    <a:pt x="30695" y="11910"/>
                    <a:pt x="24850" y="15733"/>
                    <a:pt x="20936" y="23380"/>
                  </a:cubicBezTo>
                  <a:cubicBezTo>
                    <a:pt x="17057" y="30971"/>
                    <a:pt x="15127" y="42403"/>
                    <a:pt x="15127" y="57696"/>
                  </a:cubicBezTo>
                  <a:cubicBezTo>
                    <a:pt x="15127" y="72933"/>
                    <a:pt x="17057" y="84384"/>
                    <a:pt x="20936" y="92031"/>
                  </a:cubicBezTo>
                  <a:cubicBezTo>
                    <a:pt x="24850" y="99622"/>
                    <a:pt x="30695" y="103408"/>
                    <a:pt x="38433" y="103408"/>
                  </a:cubicBezTo>
                  <a:cubicBezTo>
                    <a:pt x="46226" y="103408"/>
                    <a:pt x="52053" y="99622"/>
                    <a:pt x="55931" y="92031"/>
                  </a:cubicBezTo>
                  <a:cubicBezTo>
                    <a:pt x="59847" y="84384"/>
                    <a:pt x="61813" y="72933"/>
                    <a:pt x="61813" y="57696"/>
                  </a:cubicBezTo>
                  <a:cubicBezTo>
                    <a:pt x="61813" y="42403"/>
                    <a:pt x="59847" y="30971"/>
                    <a:pt x="55931" y="23380"/>
                  </a:cubicBezTo>
                  <a:cubicBezTo>
                    <a:pt x="52053" y="15733"/>
                    <a:pt x="46226" y="11910"/>
                    <a:pt x="38433" y="11910"/>
                  </a:cubicBezTo>
                  <a:moveTo>
                    <a:pt x="38433" y="0"/>
                  </a:moveTo>
                  <a:cubicBezTo>
                    <a:pt x="50877" y="0"/>
                    <a:pt x="60380" y="4944"/>
                    <a:pt x="66941" y="14814"/>
                  </a:cubicBezTo>
                  <a:cubicBezTo>
                    <a:pt x="73540" y="24648"/>
                    <a:pt x="76849" y="38930"/>
                    <a:pt x="76849" y="57696"/>
                  </a:cubicBezTo>
                  <a:cubicBezTo>
                    <a:pt x="76849" y="76407"/>
                    <a:pt x="73540" y="90707"/>
                    <a:pt x="66941" y="100577"/>
                  </a:cubicBezTo>
                  <a:cubicBezTo>
                    <a:pt x="60380" y="110411"/>
                    <a:pt x="50877" y="115319"/>
                    <a:pt x="38433" y="115319"/>
                  </a:cubicBezTo>
                  <a:cubicBezTo>
                    <a:pt x="25972" y="115319"/>
                    <a:pt x="16432" y="110411"/>
                    <a:pt x="9834" y="100577"/>
                  </a:cubicBezTo>
                  <a:cubicBezTo>
                    <a:pt x="3272" y="90707"/>
                    <a:pt x="0" y="76407"/>
                    <a:pt x="0" y="57696"/>
                  </a:cubicBezTo>
                  <a:cubicBezTo>
                    <a:pt x="0" y="38930"/>
                    <a:pt x="3272" y="24648"/>
                    <a:pt x="9834" y="14814"/>
                  </a:cubicBezTo>
                  <a:cubicBezTo>
                    <a:pt x="16432" y="4944"/>
                    <a:pt x="25972" y="0"/>
                    <a:pt x="38433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E1489AA-381E-E666-05BE-2EF1BC6338C4}"/>
                </a:ext>
              </a:extLst>
            </p:cNvPr>
            <p:cNvSpPr/>
            <p:nvPr/>
          </p:nvSpPr>
          <p:spPr>
            <a:xfrm>
              <a:off x="5966384" y="4513272"/>
              <a:ext cx="76830" cy="115318"/>
            </a:xfrm>
            <a:custGeom>
              <a:avLst/>
              <a:gdLst>
                <a:gd name="connsiteX0" fmla="*/ 38415 w 76830"/>
                <a:gd name="connsiteY0" fmla="*/ 11910 h 115318"/>
                <a:gd name="connsiteX1" fmla="*/ 20917 w 76830"/>
                <a:gd name="connsiteY1" fmla="*/ 23380 h 115318"/>
                <a:gd name="connsiteX2" fmla="*/ 15109 w 76830"/>
                <a:gd name="connsiteY2" fmla="*/ 57696 h 115318"/>
                <a:gd name="connsiteX3" fmla="*/ 20917 w 76830"/>
                <a:gd name="connsiteY3" fmla="*/ 92031 h 115318"/>
                <a:gd name="connsiteX4" fmla="*/ 38415 w 76830"/>
                <a:gd name="connsiteY4" fmla="*/ 103408 h 115318"/>
                <a:gd name="connsiteX5" fmla="*/ 55913 w 76830"/>
                <a:gd name="connsiteY5" fmla="*/ 92031 h 115318"/>
                <a:gd name="connsiteX6" fmla="*/ 61795 w 76830"/>
                <a:gd name="connsiteY6" fmla="*/ 57696 h 115318"/>
                <a:gd name="connsiteX7" fmla="*/ 55913 w 76830"/>
                <a:gd name="connsiteY7" fmla="*/ 23380 h 115318"/>
                <a:gd name="connsiteX8" fmla="*/ 38415 w 76830"/>
                <a:gd name="connsiteY8" fmla="*/ 11910 h 115318"/>
                <a:gd name="connsiteX9" fmla="*/ 38415 w 76830"/>
                <a:gd name="connsiteY9" fmla="*/ 0 h 115318"/>
                <a:gd name="connsiteX10" fmla="*/ 66923 w 76830"/>
                <a:gd name="connsiteY10" fmla="*/ 14814 h 115318"/>
                <a:gd name="connsiteX11" fmla="*/ 76830 w 76830"/>
                <a:gd name="connsiteY11" fmla="*/ 57696 h 115318"/>
                <a:gd name="connsiteX12" fmla="*/ 66923 w 76830"/>
                <a:gd name="connsiteY12" fmla="*/ 100577 h 115318"/>
                <a:gd name="connsiteX13" fmla="*/ 38415 w 76830"/>
                <a:gd name="connsiteY13" fmla="*/ 115319 h 115318"/>
                <a:gd name="connsiteX14" fmla="*/ 9815 w 76830"/>
                <a:gd name="connsiteY14" fmla="*/ 100577 h 115318"/>
                <a:gd name="connsiteX15" fmla="*/ 0 w 76830"/>
                <a:gd name="connsiteY15" fmla="*/ 57696 h 115318"/>
                <a:gd name="connsiteX16" fmla="*/ 9815 w 76830"/>
                <a:gd name="connsiteY16" fmla="*/ 14814 h 115318"/>
                <a:gd name="connsiteX17" fmla="*/ 38415 w 76830"/>
                <a:gd name="connsiteY17" fmla="*/ 0 h 115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0" h="115318">
                  <a:moveTo>
                    <a:pt x="38415" y="11910"/>
                  </a:moveTo>
                  <a:cubicBezTo>
                    <a:pt x="30677" y="11910"/>
                    <a:pt x="24832" y="15733"/>
                    <a:pt x="20917" y="23380"/>
                  </a:cubicBezTo>
                  <a:cubicBezTo>
                    <a:pt x="17039" y="30971"/>
                    <a:pt x="15109" y="42403"/>
                    <a:pt x="15109" y="57696"/>
                  </a:cubicBezTo>
                  <a:cubicBezTo>
                    <a:pt x="15109" y="72933"/>
                    <a:pt x="17039" y="84384"/>
                    <a:pt x="20917" y="92031"/>
                  </a:cubicBezTo>
                  <a:cubicBezTo>
                    <a:pt x="24832" y="99622"/>
                    <a:pt x="30677" y="103408"/>
                    <a:pt x="38415" y="103408"/>
                  </a:cubicBezTo>
                  <a:cubicBezTo>
                    <a:pt x="46208" y="103408"/>
                    <a:pt x="52035" y="99622"/>
                    <a:pt x="55913" y="92031"/>
                  </a:cubicBezTo>
                  <a:cubicBezTo>
                    <a:pt x="59828" y="84384"/>
                    <a:pt x="61795" y="72933"/>
                    <a:pt x="61795" y="57696"/>
                  </a:cubicBezTo>
                  <a:cubicBezTo>
                    <a:pt x="61795" y="42403"/>
                    <a:pt x="59828" y="30971"/>
                    <a:pt x="55913" y="23380"/>
                  </a:cubicBezTo>
                  <a:cubicBezTo>
                    <a:pt x="52035" y="15733"/>
                    <a:pt x="46208" y="11910"/>
                    <a:pt x="38415" y="11910"/>
                  </a:cubicBezTo>
                  <a:moveTo>
                    <a:pt x="38415" y="0"/>
                  </a:moveTo>
                  <a:cubicBezTo>
                    <a:pt x="50877" y="0"/>
                    <a:pt x="60380" y="4944"/>
                    <a:pt x="66923" y="14814"/>
                  </a:cubicBezTo>
                  <a:cubicBezTo>
                    <a:pt x="73522" y="24648"/>
                    <a:pt x="76830" y="38930"/>
                    <a:pt x="76830" y="57696"/>
                  </a:cubicBezTo>
                  <a:cubicBezTo>
                    <a:pt x="76830" y="76407"/>
                    <a:pt x="73522" y="90707"/>
                    <a:pt x="66923" y="100577"/>
                  </a:cubicBezTo>
                  <a:cubicBezTo>
                    <a:pt x="60380" y="110411"/>
                    <a:pt x="50877" y="115319"/>
                    <a:pt x="38415" y="115319"/>
                  </a:cubicBezTo>
                  <a:cubicBezTo>
                    <a:pt x="25953" y="115319"/>
                    <a:pt x="16414" y="110411"/>
                    <a:pt x="9815" y="100577"/>
                  </a:cubicBezTo>
                  <a:cubicBezTo>
                    <a:pt x="3272" y="90707"/>
                    <a:pt x="0" y="76407"/>
                    <a:pt x="0" y="57696"/>
                  </a:cubicBezTo>
                  <a:cubicBezTo>
                    <a:pt x="0" y="38930"/>
                    <a:pt x="3272" y="24648"/>
                    <a:pt x="9815" y="14814"/>
                  </a:cubicBezTo>
                  <a:cubicBezTo>
                    <a:pt x="16414" y="4944"/>
                    <a:pt x="25953" y="0"/>
                    <a:pt x="38415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0DBA45B2-2ED2-9A39-2FC1-178825FACD6A}"/>
                </a:ext>
              </a:extLst>
            </p:cNvPr>
            <p:cNvSpPr/>
            <p:nvPr/>
          </p:nvSpPr>
          <p:spPr>
            <a:xfrm>
              <a:off x="4152644" y="4721026"/>
              <a:ext cx="87821" cy="79899"/>
            </a:xfrm>
            <a:custGeom>
              <a:avLst/>
              <a:gdLst>
                <a:gd name="connsiteX0" fmla="*/ 87822 w 87821"/>
                <a:gd name="connsiteY0" fmla="*/ 11616 h 79899"/>
                <a:gd name="connsiteX1" fmla="*/ 84807 w 87821"/>
                <a:gd name="connsiteY1" fmla="*/ 19189 h 79899"/>
                <a:gd name="connsiteX2" fmla="*/ 78356 w 87821"/>
                <a:gd name="connsiteY2" fmla="*/ 21872 h 79899"/>
                <a:gd name="connsiteX3" fmla="*/ 73356 w 87821"/>
                <a:gd name="connsiteY3" fmla="*/ 19979 h 79899"/>
                <a:gd name="connsiteX4" fmla="*/ 71647 w 87821"/>
                <a:gd name="connsiteY4" fmla="*/ 15660 h 79899"/>
                <a:gd name="connsiteX5" fmla="*/ 74055 w 87821"/>
                <a:gd name="connsiteY5" fmla="*/ 9558 h 79899"/>
                <a:gd name="connsiteX6" fmla="*/ 80083 w 87821"/>
                <a:gd name="connsiteY6" fmla="*/ 6102 h 79899"/>
                <a:gd name="connsiteX7" fmla="*/ 71298 w 87821"/>
                <a:gd name="connsiteY7" fmla="*/ 3878 h 79899"/>
                <a:gd name="connsiteX8" fmla="*/ 64828 w 87821"/>
                <a:gd name="connsiteY8" fmla="*/ 5679 h 79899"/>
                <a:gd name="connsiteX9" fmla="*/ 60104 w 87821"/>
                <a:gd name="connsiteY9" fmla="*/ 9815 h 79899"/>
                <a:gd name="connsiteX10" fmla="*/ 56832 w 87821"/>
                <a:gd name="connsiteY10" fmla="*/ 15495 h 79899"/>
                <a:gd name="connsiteX11" fmla="*/ 54755 w 87821"/>
                <a:gd name="connsiteY11" fmla="*/ 20751 h 79899"/>
                <a:gd name="connsiteX12" fmla="*/ 53818 w 87821"/>
                <a:gd name="connsiteY12" fmla="*/ 24703 h 79899"/>
                <a:gd name="connsiteX13" fmla="*/ 47789 w 87821"/>
                <a:gd name="connsiteY13" fmla="*/ 48818 h 79899"/>
                <a:gd name="connsiteX14" fmla="*/ 44867 w 87821"/>
                <a:gd name="connsiteY14" fmla="*/ 64313 h 79899"/>
                <a:gd name="connsiteX15" fmla="*/ 47274 w 87821"/>
                <a:gd name="connsiteY15" fmla="*/ 72676 h 79899"/>
                <a:gd name="connsiteX16" fmla="*/ 54498 w 87821"/>
                <a:gd name="connsiteY16" fmla="*/ 75948 h 79899"/>
                <a:gd name="connsiteX17" fmla="*/ 58560 w 87821"/>
                <a:gd name="connsiteY17" fmla="*/ 75415 h 79899"/>
                <a:gd name="connsiteX18" fmla="*/ 63468 w 87821"/>
                <a:gd name="connsiteY18" fmla="*/ 73264 h 79899"/>
                <a:gd name="connsiteX19" fmla="*/ 68798 w 87821"/>
                <a:gd name="connsiteY19" fmla="*/ 69220 h 79899"/>
                <a:gd name="connsiteX20" fmla="*/ 73871 w 87821"/>
                <a:gd name="connsiteY20" fmla="*/ 62512 h 79899"/>
                <a:gd name="connsiteX21" fmla="*/ 78006 w 87821"/>
                <a:gd name="connsiteY21" fmla="*/ 52862 h 79899"/>
                <a:gd name="connsiteX22" fmla="*/ 80249 w 87821"/>
                <a:gd name="connsiteY22" fmla="*/ 50969 h 79899"/>
                <a:gd name="connsiteX23" fmla="*/ 82399 w 87821"/>
                <a:gd name="connsiteY23" fmla="*/ 52696 h 79899"/>
                <a:gd name="connsiteX24" fmla="*/ 81205 w 87821"/>
                <a:gd name="connsiteY24" fmla="*/ 57255 h 79899"/>
                <a:gd name="connsiteX25" fmla="*/ 77584 w 87821"/>
                <a:gd name="connsiteY25" fmla="*/ 64221 h 79899"/>
                <a:gd name="connsiteX26" fmla="*/ 71978 w 87821"/>
                <a:gd name="connsiteY26" fmla="*/ 71628 h 79899"/>
                <a:gd name="connsiteX27" fmla="*/ 64056 w 87821"/>
                <a:gd name="connsiteY27" fmla="*/ 77492 h 79899"/>
                <a:gd name="connsiteX28" fmla="*/ 54167 w 87821"/>
                <a:gd name="connsiteY28" fmla="*/ 79899 h 79899"/>
                <a:gd name="connsiteX29" fmla="*/ 41852 w 87821"/>
                <a:gd name="connsiteY29" fmla="*/ 75948 h 79899"/>
                <a:gd name="connsiteX30" fmla="*/ 35125 w 87821"/>
                <a:gd name="connsiteY30" fmla="*/ 66463 h 79899"/>
                <a:gd name="connsiteX31" fmla="*/ 34096 w 87821"/>
                <a:gd name="connsiteY31" fmla="*/ 68283 h 79899"/>
                <a:gd name="connsiteX32" fmla="*/ 31688 w 87821"/>
                <a:gd name="connsiteY32" fmla="*/ 71628 h 79899"/>
                <a:gd name="connsiteX33" fmla="*/ 27993 w 87821"/>
                <a:gd name="connsiteY33" fmla="*/ 75599 h 79899"/>
                <a:gd name="connsiteX34" fmla="*/ 22902 w 87821"/>
                <a:gd name="connsiteY34" fmla="*/ 78521 h 79899"/>
                <a:gd name="connsiteX35" fmla="*/ 16616 w 87821"/>
                <a:gd name="connsiteY35" fmla="*/ 79899 h 79899"/>
                <a:gd name="connsiteX36" fmla="*/ 8786 w 87821"/>
                <a:gd name="connsiteY36" fmla="*/ 78686 h 79899"/>
                <a:gd name="connsiteX37" fmla="*/ 2592 w 87821"/>
                <a:gd name="connsiteY37" fmla="*/ 74734 h 79899"/>
                <a:gd name="connsiteX38" fmla="*/ 0 w 87821"/>
                <a:gd name="connsiteY38" fmla="*/ 68191 h 79899"/>
                <a:gd name="connsiteX39" fmla="*/ 2849 w 87821"/>
                <a:gd name="connsiteY39" fmla="*/ 61041 h 79899"/>
                <a:gd name="connsiteX40" fmla="*/ 9723 w 87821"/>
                <a:gd name="connsiteY40" fmla="*/ 58027 h 79899"/>
                <a:gd name="connsiteX41" fmla="*/ 14208 w 87821"/>
                <a:gd name="connsiteY41" fmla="*/ 59497 h 79899"/>
                <a:gd name="connsiteX42" fmla="*/ 16267 w 87821"/>
                <a:gd name="connsiteY42" fmla="*/ 64147 h 79899"/>
                <a:gd name="connsiteX43" fmla="*/ 13859 w 87821"/>
                <a:gd name="connsiteY43" fmla="*/ 70342 h 79899"/>
                <a:gd name="connsiteX44" fmla="*/ 8014 w 87821"/>
                <a:gd name="connsiteY44" fmla="*/ 73705 h 79899"/>
                <a:gd name="connsiteX45" fmla="*/ 16800 w 87821"/>
                <a:gd name="connsiteY45" fmla="*/ 75948 h 79899"/>
                <a:gd name="connsiteX46" fmla="*/ 26946 w 87821"/>
                <a:gd name="connsiteY46" fmla="*/ 70948 h 79899"/>
                <a:gd name="connsiteX47" fmla="*/ 33581 w 87821"/>
                <a:gd name="connsiteY47" fmla="*/ 57604 h 79899"/>
                <a:gd name="connsiteX48" fmla="*/ 40988 w 87821"/>
                <a:gd name="connsiteY48" fmla="*/ 28581 h 79899"/>
                <a:gd name="connsiteX49" fmla="*/ 43047 w 87821"/>
                <a:gd name="connsiteY49" fmla="*/ 15660 h 79899"/>
                <a:gd name="connsiteX50" fmla="*/ 42110 w 87821"/>
                <a:gd name="connsiteY50" fmla="*/ 9558 h 79899"/>
                <a:gd name="connsiteX51" fmla="*/ 39518 w 87821"/>
                <a:gd name="connsiteY51" fmla="*/ 5937 h 79899"/>
                <a:gd name="connsiteX52" fmla="*/ 36503 w 87821"/>
                <a:gd name="connsiteY52" fmla="*/ 4301 h 79899"/>
                <a:gd name="connsiteX53" fmla="*/ 33581 w 87821"/>
                <a:gd name="connsiteY53" fmla="*/ 3878 h 79899"/>
                <a:gd name="connsiteX54" fmla="*/ 28067 w 87821"/>
                <a:gd name="connsiteY54" fmla="*/ 4907 h 79899"/>
                <a:gd name="connsiteX55" fmla="*/ 21781 w 87821"/>
                <a:gd name="connsiteY55" fmla="*/ 8345 h 79899"/>
                <a:gd name="connsiteX56" fmla="*/ 15237 w 87821"/>
                <a:gd name="connsiteY56" fmla="*/ 15495 h 79899"/>
                <a:gd name="connsiteX57" fmla="*/ 9907 w 87821"/>
                <a:gd name="connsiteY57" fmla="*/ 26945 h 79899"/>
                <a:gd name="connsiteX58" fmla="*/ 7573 w 87821"/>
                <a:gd name="connsiteY58" fmla="*/ 28931 h 79899"/>
                <a:gd name="connsiteX59" fmla="*/ 5514 w 87821"/>
                <a:gd name="connsiteY59" fmla="*/ 27111 h 79899"/>
                <a:gd name="connsiteX60" fmla="*/ 6635 w 87821"/>
                <a:gd name="connsiteY60" fmla="*/ 22645 h 79899"/>
                <a:gd name="connsiteX61" fmla="*/ 10256 w 87821"/>
                <a:gd name="connsiteY61" fmla="*/ 15660 h 79899"/>
                <a:gd name="connsiteX62" fmla="*/ 15936 w 87821"/>
                <a:gd name="connsiteY62" fmla="*/ 8345 h 79899"/>
                <a:gd name="connsiteX63" fmla="*/ 23931 w 87821"/>
                <a:gd name="connsiteY63" fmla="*/ 2408 h 79899"/>
                <a:gd name="connsiteX64" fmla="*/ 33930 w 87821"/>
                <a:gd name="connsiteY64" fmla="*/ 0 h 79899"/>
                <a:gd name="connsiteX65" fmla="*/ 38489 w 87821"/>
                <a:gd name="connsiteY65" fmla="*/ 514 h 79899"/>
                <a:gd name="connsiteX66" fmla="*/ 43561 w 87821"/>
                <a:gd name="connsiteY66" fmla="*/ 2242 h 79899"/>
                <a:gd name="connsiteX67" fmla="*/ 48910 w 87821"/>
                <a:gd name="connsiteY67" fmla="*/ 6360 h 79899"/>
                <a:gd name="connsiteX68" fmla="*/ 52954 w 87821"/>
                <a:gd name="connsiteY68" fmla="*/ 13344 h 79899"/>
                <a:gd name="connsiteX69" fmla="*/ 55362 w 87821"/>
                <a:gd name="connsiteY69" fmla="*/ 9466 h 79899"/>
                <a:gd name="connsiteX70" fmla="*/ 59075 w 87821"/>
                <a:gd name="connsiteY70" fmla="*/ 5257 h 79899"/>
                <a:gd name="connsiteX71" fmla="*/ 64570 w 87821"/>
                <a:gd name="connsiteY71" fmla="*/ 1452 h 79899"/>
                <a:gd name="connsiteX72" fmla="*/ 71463 w 87821"/>
                <a:gd name="connsiteY72" fmla="*/ 0 h 79899"/>
                <a:gd name="connsiteX73" fmla="*/ 78448 w 87821"/>
                <a:gd name="connsiteY73" fmla="*/ 937 h 79899"/>
                <a:gd name="connsiteX74" fmla="*/ 84807 w 87821"/>
                <a:gd name="connsiteY74" fmla="*/ 4650 h 79899"/>
                <a:gd name="connsiteX75" fmla="*/ 87822 w 87821"/>
                <a:gd name="connsiteY75" fmla="*/ 11616 h 7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87821" h="79899">
                  <a:moveTo>
                    <a:pt x="87822" y="11616"/>
                  </a:moveTo>
                  <a:cubicBezTo>
                    <a:pt x="87822" y="14833"/>
                    <a:pt x="86811" y="17369"/>
                    <a:pt x="84807" y="19189"/>
                  </a:cubicBezTo>
                  <a:cubicBezTo>
                    <a:pt x="82804" y="20972"/>
                    <a:pt x="80653" y="21872"/>
                    <a:pt x="78356" y="21872"/>
                  </a:cubicBezTo>
                  <a:cubicBezTo>
                    <a:pt x="76168" y="21872"/>
                    <a:pt x="74514" y="21248"/>
                    <a:pt x="73356" y="19979"/>
                  </a:cubicBezTo>
                  <a:cubicBezTo>
                    <a:pt x="72217" y="18711"/>
                    <a:pt x="71647" y="17277"/>
                    <a:pt x="71647" y="15660"/>
                  </a:cubicBezTo>
                  <a:cubicBezTo>
                    <a:pt x="71647" y="13473"/>
                    <a:pt x="72456" y="11451"/>
                    <a:pt x="74055" y="9558"/>
                  </a:cubicBezTo>
                  <a:cubicBezTo>
                    <a:pt x="75654" y="7664"/>
                    <a:pt x="77676" y="6507"/>
                    <a:pt x="80083" y="6102"/>
                  </a:cubicBezTo>
                  <a:cubicBezTo>
                    <a:pt x="77731" y="4613"/>
                    <a:pt x="74808" y="3878"/>
                    <a:pt x="71298" y="3878"/>
                  </a:cubicBezTo>
                  <a:cubicBezTo>
                    <a:pt x="69000" y="3878"/>
                    <a:pt x="66831" y="4485"/>
                    <a:pt x="64828" y="5679"/>
                  </a:cubicBezTo>
                  <a:cubicBezTo>
                    <a:pt x="62879" y="6874"/>
                    <a:pt x="61299" y="8253"/>
                    <a:pt x="60104" y="9815"/>
                  </a:cubicBezTo>
                  <a:cubicBezTo>
                    <a:pt x="58946" y="11359"/>
                    <a:pt x="57861" y="13252"/>
                    <a:pt x="56832" y="15495"/>
                  </a:cubicBezTo>
                  <a:cubicBezTo>
                    <a:pt x="55858" y="17682"/>
                    <a:pt x="55160" y="19428"/>
                    <a:pt x="54755" y="20751"/>
                  </a:cubicBezTo>
                  <a:cubicBezTo>
                    <a:pt x="54406" y="22020"/>
                    <a:pt x="54094" y="23325"/>
                    <a:pt x="53818" y="24703"/>
                  </a:cubicBezTo>
                  <a:lnTo>
                    <a:pt x="47789" y="48818"/>
                  </a:lnTo>
                  <a:cubicBezTo>
                    <a:pt x="45841" y="56446"/>
                    <a:pt x="44867" y="61611"/>
                    <a:pt x="44867" y="64313"/>
                  </a:cubicBezTo>
                  <a:cubicBezTo>
                    <a:pt x="44867" y="67640"/>
                    <a:pt x="45675" y="70434"/>
                    <a:pt x="47274" y="72676"/>
                  </a:cubicBezTo>
                  <a:cubicBezTo>
                    <a:pt x="48873" y="74863"/>
                    <a:pt x="51281" y="75948"/>
                    <a:pt x="54498" y="75948"/>
                  </a:cubicBezTo>
                  <a:cubicBezTo>
                    <a:pt x="55766" y="75948"/>
                    <a:pt x="57108" y="75764"/>
                    <a:pt x="58560" y="75415"/>
                  </a:cubicBezTo>
                  <a:cubicBezTo>
                    <a:pt x="59994" y="75029"/>
                    <a:pt x="61629" y="74312"/>
                    <a:pt x="63468" y="73264"/>
                  </a:cubicBezTo>
                  <a:cubicBezTo>
                    <a:pt x="65361" y="72180"/>
                    <a:pt x="67125" y="70819"/>
                    <a:pt x="68798" y="69220"/>
                  </a:cubicBezTo>
                  <a:cubicBezTo>
                    <a:pt x="70526" y="67548"/>
                    <a:pt x="72217" y="65324"/>
                    <a:pt x="73871" y="62512"/>
                  </a:cubicBezTo>
                  <a:cubicBezTo>
                    <a:pt x="75543" y="59699"/>
                    <a:pt x="76922" y="56483"/>
                    <a:pt x="78006" y="52862"/>
                  </a:cubicBezTo>
                  <a:cubicBezTo>
                    <a:pt x="78356" y="51594"/>
                    <a:pt x="79091" y="50969"/>
                    <a:pt x="80249" y="50969"/>
                  </a:cubicBezTo>
                  <a:cubicBezTo>
                    <a:pt x="81683" y="50969"/>
                    <a:pt x="82399" y="51538"/>
                    <a:pt x="82399" y="52696"/>
                  </a:cubicBezTo>
                  <a:cubicBezTo>
                    <a:pt x="82399" y="53671"/>
                    <a:pt x="81995" y="55178"/>
                    <a:pt x="81205" y="57255"/>
                  </a:cubicBezTo>
                  <a:cubicBezTo>
                    <a:pt x="80451" y="59258"/>
                    <a:pt x="79256" y="61593"/>
                    <a:pt x="77584" y="64221"/>
                  </a:cubicBezTo>
                  <a:cubicBezTo>
                    <a:pt x="75984" y="66813"/>
                    <a:pt x="74110" y="69276"/>
                    <a:pt x="71978" y="71628"/>
                  </a:cubicBezTo>
                  <a:cubicBezTo>
                    <a:pt x="69864" y="73926"/>
                    <a:pt x="67217" y="75892"/>
                    <a:pt x="64056" y="77492"/>
                  </a:cubicBezTo>
                  <a:cubicBezTo>
                    <a:pt x="60913" y="79091"/>
                    <a:pt x="57604" y="79899"/>
                    <a:pt x="54167" y="79899"/>
                  </a:cubicBezTo>
                  <a:cubicBezTo>
                    <a:pt x="49223" y="79899"/>
                    <a:pt x="45124" y="78576"/>
                    <a:pt x="41852" y="75948"/>
                  </a:cubicBezTo>
                  <a:cubicBezTo>
                    <a:pt x="38580" y="73301"/>
                    <a:pt x="36338" y="70139"/>
                    <a:pt x="35125" y="66463"/>
                  </a:cubicBezTo>
                  <a:cubicBezTo>
                    <a:pt x="34849" y="66978"/>
                    <a:pt x="34500" y="67585"/>
                    <a:pt x="34096" y="68283"/>
                  </a:cubicBezTo>
                  <a:cubicBezTo>
                    <a:pt x="33691" y="68963"/>
                    <a:pt x="32883" y="70084"/>
                    <a:pt x="31688" y="71628"/>
                  </a:cubicBezTo>
                  <a:cubicBezTo>
                    <a:pt x="30530" y="73117"/>
                    <a:pt x="29298" y="74441"/>
                    <a:pt x="27993" y="75599"/>
                  </a:cubicBezTo>
                  <a:cubicBezTo>
                    <a:pt x="26670" y="76683"/>
                    <a:pt x="24979" y="77657"/>
                    <a:pt x="22902" y="78521"/>
                  </a:cubicBezTo>
                  <a:cubicBezTo>
                    <a:pt x="20898" y="79440"/>
                    <a:pt x="18803" y="79899"/>
                    <a:pt x="16616" y="79899"/>
                  </a:cubicBezTo>
                  <a:cubicBezTo>
                    <a:pt x="13859" y="79899"/>
                    <a:pt x="11249" y="79495"/>
                    <a:pt x="8786" y="78686"/>
                  </a:cubicBezTo>
                  <a:cubicBezTo>
                    <a:pt x="6378" y="77896"/>
                    <a:pt x="4301" y="76573"/>
                    <a:pt x="2592" y="74734"/>
                  </a:cubicBezTo>
                  <a:cubicBezTo>
                    <a:pt x="864" y="72896"/>
                    <a:pt x="0" y="70709"/>
                    <a:pt x="0" y="68191"/>
                  </a:cubicBezTo>
                  <a:cubicBezTo>
                    <a:pt x="0" y="65379"/>
                    <a:pt x="956" y="62989"/>
                    <a:pt x="2849" y="61041"/>
                  </a:cubicBezTo>
                  <a:cubicBezTo>
                    <a:pt x="4797" y="59038"/>
                    <a:pt x="7095" y="58027"/>
                    <a:pt x="9723" y="58027"/>
                  </a:cubicBezTo>
                  <a:cubicBezTo>
                    <a:pt x="11396" y="58027"/>
                    <a:pt x="12885" y="58523"/>
                    <a:pt x="14208" y="59497"/>
                  </a:cubicBezTo>
                  <a:cubicBezTo>
                    <a:pt x="15587" y="60471"/>
                    <a:pt x="16267" y="62015"/>
                    <a:pt x="16267" y="64147"/>
                  </a:cubicBezTo>
                  <a:cubicBezTo>
                    <a:pt x="16267" y="66500"/>
                    <a:pt x="15458" y="68559"/>
                    <a:pt x="13859" y="70342"/>
                  </a:cubicBezTo>
                  <a:cubicBezTo>
                    <a:pt x="12260" y="72125"/>
                    <a:pt x="10311" y="73246"/>
                    <a:pt x="8014" y="73705"/>
                  </a:cubicBezTo>
                  <a:cubicBezTo>
                    <a:pt x="10367" y="75194"/>
                    <a:pt x="13289" y="75948"/>
                    <a:pt x="16800" y="75948"/>
                  </a:cubicBezTo>
                  <a:cubicBezTo>
                    <a:pt x="20586" y="75948"/>
                    <a:pt x="23968" y="74275"/>
                    <a:pt x="26946" y="70948"/>
                  </a:cubicBezTo>
                  <a:cubicBezTo>
                    <a:pt x="29942" y="67621"/>
                    <a:pt x="32147" y="63173"/>
                    <a:pt x="33581" y="57604"/>
                  </a:cubicBezTo>
                  <a:cubicBezTo>
                    <a:pt x="37128" y="44223"/>
                    <a:pt x="39610" y="34555"/>
                    <a:pt x="40988" y="28581"/>
                  </a:cubicBezTo>
                  <a:cubicBezTo>
                    <a:pt x="42367" y="22553"/>
                    <a:pt x="43047" y="18252"/>
                    <a:pt x="43047" y="15660"/>
                  </a:cubicBezTo>
                  <a:cubicBezTo>
                    <a:pt x="43047" y="13252"/>
                    <a:pt x="42734" y="11230"/>
                    <a:pt x="42110" y="9558"/>
                  </a:cubicBezTo>
                  <a:cubicBezTo>
                    <a:pt x="41466" y="7885"/>
                    <a:pt x="40602" y="6690"/>
                    <a:pt x="39518" y="5937"/>
                  </a:cubicBezTo>
                  <a:cubicBezTo>
                    <a:pt x="38489" y="5128"/>
                    <a:pt x="37478" y="4577"/>
                    <a:pt x="36503" y="4301"/>
                  </a:cubicBezTo>
                  <a:cubicBezTo>
                    <a:pt x="35584" y="4025"/>
                    <a:pt x="34610" y="3878"/>
                    <a:pt x="33581" y="3878"/>
                  </a:cubicBezTo>
                  <a:cubicBezTo>
                    <a:pt x="31853" y="3878"/>
                    <a:pt x="30015" y="4227"/>
                    <a:pt x="28067" y="4907"/>
                  </a:cubicBezTo>
                  <a:cubicBezTo>
                    <a:pt x="26174" y="5587"/>
                    <a:pt x="24078" y="6745"/>
                    <a:pt x="21781" y="8345"/>
                  </a:cubicBezTo>
                  <a:cubicBezTo>
                    <a:pt x="19557" y="9907"/>
                    <a:pt x="17369" y="12278"/>
                    <a:pt x="15237" y="15495"/>
                  </a:cubicBezTo>
                  <a:cubicBezTo>
                    <a:pt x="13124" y="18711"/>
                    <a:pt x="11341" y="22516"/>
                    <a:pt x="9907" y="26945"/>
                  </a:cubicBezTo>
                  <a:cubicBezTo>
                    <a:pt x="9613" y="28269"/>
                    <a:pt x="8841" y="28931"/>
                    <a:pt x="7573" y="28931"/>
                  </a:cubicBezTo>
                  <a:cubicBezTo>
                    <a:pt x="6194" y="28876"/>
                    <a:pt x="5514" y="28269"/>
                    <a:pt x="5514" y="27111"/>
                  </a:cubicBezTo>
                  <a:cubicBezTo>
                    <a:pt x="5514" y="26137"/>
                    <a:pt x="5882" y="24648"/>
                    <a:pt x="6635" y="22645"/>
                  </a:cubicBezTo>
                  <a:cubicBezTo>
                    <a:pt x="7426" y="20568"/>
                    <a:pt x="8639" y="18252"/>
                    <a:pt x="10256" y="15660"/>
                  </a:cubicBezTo>
                  <a:cubicBezTo>
                    <a:pt x="11910" y="13087"/>
                    <a:pt x="13804" y="10642"/>
                    <a:pt x="15936" y="8345"/>
                  </a:cubicBezTo>
                  <a:cubicBezTo>
                    <a:pt x="18123" y="5992"/>
                    <a:pt x="20788" y="4007"/>
                    <a:pt x="23931" y="2408"/>
                  </a:cubicBezTo>
                  <a:cubicBezTo>
                    <a:pt x="27148" y="809"/>
                    <a:pt x="30493" y="0"/>
                    <a:pt x="33930" y="0"/>
                  </a:cubicBezTo>
                  <a:cubicBezTo>
                    <a:pt x="35474" y="0"/>
                    <a:pt x="37000" y="165"/>
                    <a:pt x="38489" y="514"/>
                  </a:cubicBezTo>
                  <a:cubicBezTo>
                    <a:pt x="40051" y="790"/>
                    <a:pt x="41742" y="1379"/>
                    <a:pt x="43561" y="2242"/>
                  </a:cubicBezTo>
                  <a:cubicBezTo>
                    <a:pt x="45455" y="3106"/>
                    <a:pt x="47238" y="4466"/>
                    <a:pt x="48910" y="6360"/>
                  </a:cubicBezTo>
                  <a:cubicBezTo>
                    <a:pt x="50583" y="8253"/>
                    <a:pt x="51925" y="10587"/>
                    <a:pt x="52954" y="13344"/>
                  </a:cubicBezTo>
                  <a:cubicBezTo>
                    <a:pt x="53634" y="12021"/>
                    <a:pt x="54443" y="10734"/>
                    <a:pt x="55362" y="9466"/>
                  </a:cubicBezTo>
                  <a:cubicBezTo>
                    <a:pt x="56336" y="8198"/>
                    <a:pt x="57586" y="6801"/>
                    <a:pt x="59075" y="5257"/>
                  </a:cubicBezTo>
                  <a:cubicBezTo>
                    <a:pt x="60618" y="3639"/>
                    <a:pt x="62457" y="2371"/>
                    <a:pt x="64570" y="1452"/>
                  </a:cubicBezTo>
                  <a:cubicBezTo>
                    <a:pt x="66758" y="478"/>
                    <a:pt x="69055" y="0"/>
                    <a:pt x="71463" y="0"/>
                  </a:cubicBezTo>
                  <a:cubicBezTo>
                    <a:pt x="73816" y="0"/>
                    <a:pt x="76150" y="312"/>
                    <a:pt x="78448" y="937"/>
                  </a:cubicBezTo>
                  <a:cubicBezTo>
                    <a:pt x="80745" y="1507"/>
                    <a:pt x="82859" y="2757"/>
                    <a:pt x="84807" y="4650"/>
                  </a:cubicBezTo>
                  <a:cubicBezTo>
                    <a:pt x="86811" y="6488"/>
                    <a:pt x="87822" y="8804"/>
                    <a:pt x="87822" y="11616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FF19FBD6-5FA6-E256-734D-B053C18A6952}"/>
                </a:ext>
              </a:extLst>
            </p:cNvPr>
            <p:cNvSpPr/>
            <p:nvPr/>
          </p:nvSpPr>
          <p:spPr>
            <a:xfrm>
              <a:off x="2417192" y="4423815"/>
              <a:ext cx="3570770" cy="1838"/>
            </a:xfrm>
            <a:custGeom>
              <a:avLst/>
              <a:gdLst>
                <a:gd name="connsiteX0" fmla="*/ 0 w 3570770"/>
                <a:gd name="connsiteY0" fmla="*/ 0 h 1838"/>
                <a:gd name="connsiteX1" fmla="*/ 3570771 w 3570770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0770" h="1838">
                  <a:moveTo>
                    <a:pt x="0" y="0"/>
                  </a:moveTo>
                  <a:lnTo>
                    <a:pt x="3570771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8EC68C70-9AC4-1215-3D33-334F93D9C15C}"/>
                </a:ext>
              </a:extLst>
            </p:cNvPr>
            <p:cNvSpPr/>
            <p:nvPr/>
          </p:nvSpPr>
          <p:spPr>
            <a:xfrm>
              <a:off x="2417192" y="4011561"/>
              <a:ext cx="3570770" cy="1838"/>
            </a:xfrm>
            <a:custGeom>
              <a:avLst/>
              <a:gdLst>
                <a:gd name="connsiteX0" fmla="*/ 0 w 3570770"/>
                <a:gd name="connsiteY0" fmla="*/ 0 h 1838"/>
                <a:gd name="connsiteX1" fmla="*/ 3570771 w 3570770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0770" h="1838">
                  <a:moveTo>
                    <a:pt x="0" y="0"/>
                  </a:moveTo>
                  <a:lnTo>
                    <a:pt x="3570771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AFBCA429-EC56-AF39-E1F9-6B0001775AEA}"/>
                </a:ext>
              </a:extLst>
            </p:cNvPr>
            <p:cNvSpPr/>
            <p:nvPr/>
          </p:nvSpPr>
          <p:spPr>
            <a:xfrm>
              <a:off x="2417192" y="3599333"/>
              <a:ext cx="3570770" cy="1838"/>
            </a:xfrm>
            <a:custGeom>
              <a:avLst/>
              <a:gdLst>
                <a:gd name="connsiteX0" fmla="*/ 0 w 3570770"/>
                <a:gd name="connsiteY0" fmla="*/ 0 h 1838"/>
                <a:gd name="connsiteX1" fmla="*/ 3570771 w 3570770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0770" h="1838">
                  <a:moveTo>
                    <a:pt x="0" y="0"/>
                  </a:moveTo>
                  <a:lnTo>
                    <a:pt x="3570771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E58EA600-CA56-EB07-6B97-0E7782159209}"/>
                </a:ext>
              </a:extLst>
            </p:cNvPr>
            <p:cNvSpPr/>
            <p:nvPr/>
          </p:nvSpPr>
          <p:spPr>
            <a:xfrm>
              <a:off x="2417192" y="3187096"/>
              <a:ext cx="3570770" cy="1838"/>
            </a:xfrm>
            <a:custGeom>
              <a:avLst/>
              <a:gdLst>
                <a:gd name="connsiteX0" fmla="*/ 0 w 3570770"/>
                <a:gd name="connsiteY0" fmla="*/ 0 h 1838"/>
                <a:gd name="connsiteX1" fmla="*/ 3570771 w 3570770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0770" h="1838">
                  <a:moveTo>
                    <a:pt x="0" y="0"/>
                  </a:moveTo>
                  <a:lnTo>
                    <a:pt x="3570771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C085C162-2FC2-5D5E-DC71-733FDF6FB9C6}"/>
                </a:ext>
              </a:extLst>
            </p:cNvPr>
            <p:cNvSpPr/>
            <p:nvPr/>
          </p:nvSpPr>
          <p:spPr>
            <a:xfrm>
              <a:off x="2417192" y="2774860"/>
              <a:ext cx="3570770" cy="1838"/>
            </a:xfrm>
            <a:custGeom>
              <a:avLst/>
              <a:gdLst>
                <a:gd name="connsiteX0" fmla="*/ 0 w 3570770"/>
                <a:gd name="connsiteY0" fmla="*/ 0 h 1838"/>
                <a:gd name="connsiteX1" fmla="*/ 3570771 w 3570770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0770" h="1838">
                  <a:moveTo>
                    <a:pt x="0" y="0"/>
                  </a:moveTo>
                  <a:lnTo>
                    <a:pt x="3570771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8F89F97B-1320-9C93-82F0-1F4900889D6A}"/>
                </a:ext>
              </a:extLst>
            </p:cNvPr>
            <p:cNvSpPr/>
            <p:nvPr/>
          </p:nvSpPr>
          <p:spPr>
            <a:xfrm>
              <a:off x="2417192" y="2362623"/>
              <a:ext cx="3570770" cy="1838"/>
            </a:xfrm>
            <a:custGeom>
              <a:avLst/>
              <a:gdLst>
                <a:gd name="connsiteX0" fmla="*/ 0 w 3570770"/>
                <a:gd name="connsiteY0" fmla="*/ 0 h 1838"/>
                <a:gd name="connsiteX1" fmla="*/ 3570771 w 3570770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0770" h="1838">
                  <a:moveTo>
                    <a:pt x="0" y="0"/>
                  </a:moveTo>
                  <a:lnTo>
                    <a:pt x="3570771" y="0"/>
                  </a:lnTo>
                </a:path>
              </a:pathLst>
            </a:custGeom>
            <a:noFill/>
            <a:ln w="36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86CF43C7-D44D-6A32-CAAE-1A111777EE80}"/>
                </a:ext>
              </a:extLst>
            </p:cNvPr>
            <p:cNvSpPr/>
            <p:nvPr/>
          </p:nvSpPr>
          <p:spPr>
            <a:xfrm>
              <a:off x="2417192" y="2010514"/>
              <a:ext cx="1838" cy="2441679"/>
            </a:xfrm>
            <a:custGeom>
              <a:avLst/>
              <a:gdLst>
                <a:gd name="connsiteX0" fmla="*/ 0 w 1838"/>
                <a:gd name="connsiteY0" fmla="*/ 2441680 h 2441679"/>
                <a:gd name="connsiteX1" fmla="*/ 0 w 1838"/>
                <a:gd name="connsiteY1" fmla="*/ 0 h 244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" h="2441679">
                  <a:moveTo>
                    <a:pt x="0" y="2441680"/>
                  </a:moveTo>
                  <a:lnTo>
                    <a:pt x="0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A6D5CA04-66AA-175D-8DA5-252D6085B28E}"/>
                </a:ext>
              </a:extLst>
            </p:cNvPr>
            <p:cNvSpPr/>
            <p:nvPr/>
          </p:nvSpPr>
          <p:spPr>
            <a:xfrm>
              <a:off x="2417192" y="4423815"/>
              <a:ext cx="34735" cy="1838"/>
            </a:xfrm>
            <a:custGeom>
              <a:avLst/>
              <a:gdLst>
                <a:gd name="connsiteX0" fmla="*/ 0 w 34735"/>
                <a:gd name="connsiteY0" fmla="*/ 0 h 1838"/>
                <a:gd name="connsiteX1" fmla="*/ 34735 w 34735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35" h="1838">
                  <a:moveTo>
                    <a:pt x="0" y="0"/>
                  </a:moveTo>
                  <a:lnTo>
                    <a:pt x="34735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63D76E29-8F2D-48F4-F019-E1C69D40E951}"/>
                </a:ext>
              </a:extLst>
            </p:cNvPr>
            <p:cNvSpPr/>
            <p:nvPr/>
          </p:nvSpPr>
          <p:spPr>
            <a:xfrm>
              <a:off x="2417192" y="4011561"/>
              <a:ext cx="34735" cy="1838"/>
            </a:xfrm>
            <a:custGeom>
              <a:avLst/>
              <a:gdLst>
                <a:gd name="connsiteX0" fmla="*/ 0 w 34735"/>
                <a:gd name="connsiteY0" fmla="*/ 0 h 1838"/>
                <a:gd name="connsiteX1" fmla="*/ 34735 w 34735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35" h="1838">
                  <a:moveTo>
                    <a:pt x="0" y="0"/>
                  </a:moveTo>
                  <a:lnTo>
                    <a:pt x="34735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14268C56-00B0-C9DF-2F35-29EB76E98659}"/>
                </a:ext>
              </a:extLst>
            </p:cNvPr>
            <p:cNvSpPr/>
            <p:nvPr/>
          </p:nvSpPr>
          <p:spPr>
            <a:xfrm>
              <a:off x="2417192" y="3599333"/>
              <a:ext cx="34735" cy="1838"/>
            </a:xfrm>
            <a:custGeom>
              <a:avLst/>
              <a:gdLst>
                <a:gd name="connsiteX0" fmla="*/ 0 w 34735"/>
                <a:gd name="connsiteY0" fmla="*/ 0 h 1838"/>
                <a:gd name="connsiteX1" fmla="*/ 34735 w 34735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35" h="1838">
                  <a:moveTo>
                    <a:pt x="0" y="0"/>
                  </a:moveTo>
                  <a:lnTo>
                    <a:pt x="34735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BADB3CFF-0DBD-8D7D-58E0-59DA6AD8DF37}"/>
                </a:ext>
              </a:extLst>
            </p:cNvPr>
            <p:cNvSpPr/>
            <p:nvPr/>
          </p:nvSpPr>
          <p:spPr>
            <a:xfrm>
              <a:off x="2417192" y="3187096"/>
              <a:ext cx="34735" cy="1838"/>
            </a:xfrm>
            <a:custGeom>
              <a:avLst/>
              <a:gdLst>
                <a:gd name="connsiteX0" fmla="*/ 0 w 34735"/>
                <a:gd name="connsiteY0" fmla="*/ 0 h 1838"/>
                <a:gd name="connsiteX1" fmla="*/ 34735 w 34735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35" h="1838">
                  <a:moveTo>
                    <a:pt x="0" y="0"/>
                  </a:moveTo>
                  <a:lnTo>
                    <a:pt x="34735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2DA76157-EABD-A387-6B29-9862B30920BF}"/>
                </a:ext>
              </a:extLst>
            </p:cNvPr>
            <p:cNvSpPr/>
            <p:nvPr/>
          </p:nvSpPr>
          <p:spPr>
            <a:xfrm>
              <a:off x="2417192" y="2774860"/>
              <a:ext cx="34735" cy="1838"/>
            </a:xfrm>
            <a:custGeom>
              <a:avLst/>
              <a:gdLst>
                <a:gd name="connsiteX0" fmla="*/ 0 w 34735"/>
                <a:gd name="connsiteY0" fmla="*/ 0 h 1838"/>
                <a:gd name="connsiteX1" fmla="*/ 34735 w 34735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35" h="1838">
                  <a:moveTo>
                    <a:pt x="0" y="0"/>
                  </a:moveTo>
                  <a:lnTo>
                    <a:pt x="34735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F216CA7F-FA14-941A-67BB-FD21A3500502}"/>
                </a:ext>
              </a:extLst>
            </p:cNvPr>
            <p:cNvSpPr/>
            <p:nvPr/>
          </p:nvSpPr>
          <p:spPr>
            <a:xfrm>
              <a:off x="2417192" y="2362623"/>
              <a:ext cx="34735" cy="1838"/>
            </a:xfrm>
            <a:custGeom>
              <a:avLst/>
              <a:gdLst>
                <a:gd name="connsiteX0" fmla="*/ 0 w 34735"/>
                <a:gd name="connsiteY0" fmla="*/ 0 h 1838"/>
                <a:gd name="connsiteX1" fmla="*/ 34735 w 34735"/>
                <a:gd name="connsiteY1" fmla="*/ 0 h 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35" h="1838">
                  <a:moveTo>
                    <a:pt x="0" y="0"/>
                  </a:moveTo>
                  <a:lnTo>
                    <a:pt x="34735" y="0"/>
                  </a:lnTo>
                </a:path>
              </a:pathLst>
            </a:custGeom>
            <a:noFill/>
            <a:ln w="7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0400FFE0-437D-50B7-10DF-9A9D33FD60C3}"/>
                </a:ext>
              </a:extLst>
            </p:cNvPr>
            <p:cNvSpPr/>
            <p:nvPr/>
          </p:nvSpPr>
          <p:spPr>
            <a:xfrm>
              <a:off x="1913214" y="4425267"/>
              <a:ext cx="95454" cy="12645"/>
            </a:xfrm>
            <a:custGeom>
              <a:avLst/>
              <a:gdLst>
                <a:gd name="connsiteX0" fmla="*/ 0 w 95454"/>
                <a:gd name="connsiteY0" fmla="*/ 0 h 12645"/>
                <a:gd name="connsiteX1" fmla="*/ 95455 w 95454"/>
                <a:gd name="connsiteY1" fmla="*/ 0 h 12645"/>
                <a:gd name="connsiteX2" fmla="*/ 95455 w 95454"/>
                <a:gd name="connsiteY2" fmla="*/ 12646 h 12645"/>
                <a:gd name="connsiteX3" fmla="*/ 0 w 95454"/>
                <a:gd name="connsiteY3" fmla="*/ 12646 h 12645"/>
                <a:gd name="connsiteX4" fmla="*/ 0 w 95454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454" h="12645">
                  <a:moveTo>
                    <a:pt x="0" y="0"/>
                  </a:moveTo>
                  <a:lnTo>
                    <a:pt x="95455" y="0"/>
                  </a:lnTo>
                  <a:lnTo>
                    <a:pt x="95455" y="12646"/>
                  </a:lnTo>
                  <a:lnTo>
                    <a:pt x="0" y="126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EEFA37A0-5812-D928-6DB3-01A9B05A8A38}"/>
                </a:ext>
              </a:extLst>
            </p:cNvPr>
            <p:cNvSpPr/>
            <p:nvPr/>
          </p:nvSpPr>
          <p:spPr>
            <a:xfrm>
              <a:off x="2034878" y="4366210"/>
              <a:ext cx="76839" cy="115336"/>
            </a:xfrm>
            <a:custGeom>
              <a:avLst/>
              <a:gdLst>
                <a:gd name="connsiteX0" fmla="*/ 38421 w 76839"/>
                <a:gd name="connsiteY0" fmla="*/ 11910 h 115336"/>
                <a:gd name="connsiteX1" fmla="*/ 20922 w 76839"/>
                <a:gd name="connsiteY1" fmla="*/ 23380 h 115336"/>
                <a:gd name="connsiteX2" fmla="*/ 15114 w 76839"/>
                <a:gd name="connsiteY2" fmla="*/ 57714 h 115336"/>
                <a:gd name="connsiteX3" fmla="*/ 20922 w 76839"/>
                <a:gd name="connsiteY3" fmla="*/ 92031 h 115336"/>
                <a:gd name="connsiteX4" fmla="*/ 38421 w 76839"/>
                <a:gd name="connsiteY4" fmla="*/ 103426 h 115336"/>
                <a:gd name="connsiteX5" fmla="*/ 55917 w 76839"/>
                <a:gd name="connsiteY5" fmla="*/ 92031 h 115336"/>
                <a:gd name="connsiteX6" fmla="*/ 61799 w 76839"/>
                <a:gd name="connsiteY6" fmla="*/ 57714 h 115336"/>
                <a:gd name="connsiteX7" fmla="*/ 55917 w 76839"/>
                <a:gd name="connsiteY7" fmla="*/ 23380 h 115336"/>
                <a:gd name="connsiteX8" fmla="*/ 38421 w 76839"/>
                <a:gd name="connsiteY8" fmla="*/ 11910 h 115336"/>
                <a:gd name="connsiteX9" fmla="*/ 38421 w 76839"/>
                <a:gd name="connsiteY9" fmla="*/ 0 h 115336"/>
                <a:gd name="connsiteX10" fmla="*/ 66938 w 76839"/>
                <a:gd name="connsiteY10" fmla="*/ 14814 h 115336"/>
                <a:gd name="connsiteX11" fmla="*/ 76839 w 76839"/>
                <a:gd name="connsiteY11" fmla="*/ 57714 h 115336"/>
                <a:gd name="connsiteX12" fmla="*/ 66938 w 76839"/>
                <a:gd name="connsiteY12" fmla="*/ 100596 h 115336"/>
                <a:gd name="connsiteX13" fmla="*/ 38421 w 76839"/>
                <a:gd name="connsiteY13" fmla="*/ 115337 h 115336"/>
                <a:gd name="connsiteX14" fmla="*/ 9828 w 76839"/>
                <a:gd name="connsiteY14" fmla="*/ 100596 h 115336"/>
                <a:gd name="connsiteX15" fmla="*/ 0 w 76839"/>
                <a:gd name="connsiteY15" fmla="*/ 57714 h 115336"/>
                <a:gd name="connsiteX16" fmla="*/ 9828 w 76839"/>
                <a:gd name="connsiteY16" fmla="*/ 14814 h 115336"/>
                <a:gd name="connsiteX17" fmla="*/ 38421 w 76839"/>
                <a:gd name="connsiteY17" fmla="*/ 0 h 11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6">
                  <a:moveTo>
                    <a:pt x="38421" y="11910"/>
                  </a:moveTo>
                  <a:cubicBezTo>
                    <a:pt x="30677" y="11910"/>
                    <a:pt x="24843" y="15733"/>
                    <a:pt x="20922" y="23380"/>
                  </a:cubicBezTo>
                  <a:cubicBezTo>
                    <a:pt x="17050" y="30971"/>
                    <a:pt x="15114" y="42422"/>
                    <a:pt x="15114" y="57714"/>
                  </a:cubicBezTo>
                  <a:cubicBezTo>
                    <a:pt x="15114" y="72952"/>
                    <a:pt x="17050" y="84384"/>
                    <a:pt x="20922" y="92031"/>
                  </a:cubicBezTo>
                  <a:cubicBezTo>
                    <a:pt x="24843" y="99622"/>
                    <a:pt x="30677" y="103426"/>
                    <a:pt x="38421" y="103426"/>
                  </a:cubicBezTo>
                  <a:cubicBezTo>
                    <a:pt x="46214" y="103426"/>
                    <a:pt x="52046" y="99622"/>
                    <a:pt x="55917" y="92031"/>
                  </a:cubicBezTo>
                  <a:cubicBezTo>
                    <a:pt x="59837" y="84384"/>
                    <a:pt x="61799" y="72952"/>
                    <a:pt x="61799" y="57714"/>
                  </a:cubicBezTo>
                  <a:cubicBezTo>
                    <a:pt x="61799" y="42422"/>
                    <a:pt x="59837" y="30971"/>
                    <a:pt x="55917" y="23380"/>
                  </a:cubicBezTo>
                  <a:cubicBezTo>
                    <a:pt x="52046" y="15733"/>
                    <a:pt x="46214" y="11910"/>
                    <a:pt x="38421" y="11910"/>
                  </a:cubicBezTo>
                  <a:moveTo>
                    <a:pt x="38421" y="0"/>
                  </a:moveTo>
                  <a:cubicBezTo>
                    <a:pt x="50879" y="0"/>
                    <a:pt x="60385" y="4944"/>
                    <a:pt x="66938" y="14814"/>
                  </a:cubicBezTo>
                  <a:cubicBezTo>
                    <a:pt x="73538" y="24648"/>
                    <a:pt x="76839" y="38948"/>
                    <a:pt x="76839" y="57714"/>
                  </a:cubicBezTo>
                  <a:cubicBezTo>
                    <a:pt x="76839" y="76426"/>
                    <a:pt x="73538" y="90726"/>
                    <a:pt x="66938" y="100596"/>
                  </a:cubicBezTo>
                  <a:cubicBezTo>
                    <a:pt x="60385" y="110429"/>
                    <a:pt x="50879" y="115337"/>
                    <a:pt x="38421" y="115337"/>
                  </a:cubicBezTo>
                  <a:cubicBezTo>
                    <a:pt x="25960" y="115337"/>
                    <a:pt x="16430" y="110429"/>
                    <a:pt x="9828" y="100596"/>
                  </a:cubicBezTo>
                  <a:cubicBezTo>
                    <a:pt x="3275" y="90726"/>
                    <a:pt x="0" y="76426"/>
                    <a:pt x="0" y="57714"/>
                  </a:cubicBezTo>
                  <a:cubicBezTo>
                    <a:pt x="0" y="38948"/>
                    <a:pt x="3275" y="24648"/>
                    <a:pt x="9828" y="14814"/>
                  </a:cubicBezTo>
                  <a:cubicBezTo>
                    <a:pt x="16430" y="4944"/>
                    <a:pt x="25960" y="0"/>
                    <a:pt x="38421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5E27D5D4-A766-940D-F03D-84182B4A90D2}"/>
                </a:ext>
              </a:extLst>
            </p:cNvPr>
            <p:cNvSpPr/>
            <p:nvPr/>
          </p:nvSpPr>
          <p:spPr>
            <a:xfrm>
              <a:off x="2138150" y="4460484"/>
              <a:ext cx="15709" cy="18913"/>
            </a:xfrm>
            <a:custGeom>
              <a:avLst/>
              <a:gdLst>
                <a:gd name="connsiteX0" fmla="*/ 0 w 15709"/>
                <a:gd name="connsiteY0" fmla="*/ 0 h 18913"/>
                <a:gd name="connsiteX1" fmla="*/ 15710 w 15709"/>
                <a:gd name="connsiteY1" fmla="*/ 0 h 18913"/>
                <a:gd name="connsiteX2" fmla="*/ 15710 w 15709"/>
                <a:gd name="connsiteY2" fmla="*/ 18913 h 18913"/>
                <a:gd name="connsiteX3" fmla="*/ 0 w 15709"/>
                <a:gd name="connsiteY3" fmla="*/ 18913 h 18913"/>
                <a:gd name="connsiteX4" fmla="*/ 0 w 15709"/>
                <a:gd name="connsiteY4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9" h="18913">
                  <a:moveTo>
                    <a:pt x="0" y="0"/>
                  </a:moveTo>
                  <a:lnTo>
                    <a:pt x="15710" y="0"/>
                  </a:lnTo>
                  <a:lnTo>
                    <a:pt x="15710" y="18913"/>
                  </a:lnTo>
                  <a:lnTo>
                    <a:pt x="0" y="18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6A1B0B11-B8FE-4C1C-F147-D7CF81050F7A}"/>
                </a:ext>
              </a:extLst>
            </p:cNvPr>
            <p:cNvSpPr/>
            <p:nvPr/>
          </p:nvSpPr>
          <p:spPr>
            <a:xfrm>
              <a:off x="2181484" y="4366210"/>
              <a:ext cx="70586" cy="113186"/>
            </a:xfrm>
            <a:custGeom>
              <a:avLst/>
              <a:gdLst>
                <a:gd name="connsiteX0" fmla="*/ 18094 w 70586"/>
                <a:gd name="connsiteY0" fmla="*/ 100522 h 113186"/>
                <a:gd name="connsiteX1" fmla="*/ 70586 w 70586"/>
                <a:gd name="connsiteY1" fmla="*/ 100522 h 113186"/>
                <a:gd name="connsiteX2" fmla="*/ 70586 w 70586"/>
                <a:gd name="connsiteY2" fmla="*/ 113186 h 113186"/>
                <a:gd name="connsiteX3" fmla="*/ 0 w 70586"/>
                <a:gd name="connsiteY3" fmla="*/ 113186 h 113186"/>
                <a:gd name="connsiteX4" fmla="*/ 0 w 70586"/>
                <a:gd name="connsiteY4" fmla="*/ 100522 h 113186"/>
                <a:gd name="connsiteX5" fmla="*/ 23306 w 70586"/>
                <a:gd name="connsiteY5" fmla="*/ 76775 h 113186"/>
                <a:gd name="connsiteX6" fmla="*/ 41920 w 70586"/>
                <a:gd name="connsiteY6" fmla="*/ 57476 h 113186"/>
                <a:gd name="connsiteX7" fmla="*/ 51972 w 70586"/>
                <a:gd name="connsiteY7" fmla="*/ 43782 h 113186"/>
                <a:gd name="connsiteX8" fmla="*/ 54875 w 70586"/>
                <a:gd name="connsiteY8" fmla="*/ 32680 h 113186"/>
                <a:gd name="connsiteX9" fmla="*/ 48622 w 70586"/>
                <a:gd name="connsiteY9" fmla="*/ 18252 h 113186"/>
                <a:gd name="connsiteX10" fmla="*/ 32463 w 70586"/>
                <a:gd name="connsiteY10" fmla="*/ 12664 h 113186"/>
                <a:gd name="connsiteX11" fmla="*/ 17498 w 70586"/>
                <a:gd name="connsiteY11" fmla="*/ 15109 h 113186"/>
                <a:gd name="connsiteX12" fmla="*/ 744 w 70586"/>
                <a:gd name="connsiteY12" fmla="*/ 22571 h 113186"/>
                <a:gd name="connsiteX13" fmla="*/ 744 w 70586"/>
                <a:gd name="connsiteY13" fmla="*/ 7371 h 113186"/>
                <a:gd name="connsiteX14" fmla="*/ 17721 w 70586"/>
                <a:gd name="connsiteY14" fmla="*/ 1856 h 113186"/>
                <a:gd name="connsiteX15" fmla="*/ 32166 w 70586"/>
                <a:gd name="connsiteY15" fmla="*/ 0 h 113186"/>
                <a:gd name="connsiteX16" fmla="*/ 59714 w 70586"/>
                <a:gd name="connsiteY16" fmla="*/ 8639 h 113186"/>
                <a:gd name="connsiteX17" fmla="*/ 69991 w 70586"/>
                <a:gd name="connsiteY17" fmla="*/ 31725 h 113186"/>
                <a:gd name="connsiteX18" fmla="*/ 67384 w 70586"/>
                <a:gd name="connsiteY18" fmla="*/ 44756 h 113186"/>
                <a:gd name="connsiteX19" fmla="*/ 58077 w 70586"/>
                <a:gd name="connsiteY19" fmla="*/ 59203 h 113186"/>
                <a:gd name="connsiteX20" fmla="*/ 46238 w 70586"/>
                <a:gd name="connsiteY20" fmla="*/ 71702 h 113186"/>
                <a:gd name="connsiteX21" fmla="*/ 18094 w 70586"/>
                <a:gd name="connsiteY21" fmla="*/ 100522 h 11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586" h="113186">
                  <a:moveTo>
                    <a:pt x="18094" y="100522"/>
                  </a:moveTo>
                  <a:lnTo>
                    <a:pt x="70586" y="100522"/>
                  </a:lnTo>
                  <a:lnTo>
                    <a:pt x="70586" y="113186"/>
                  </a:lnTo>
                  <a:lnTo>
                    <a:pt x="0" y="113186"/>
                  </a:lnTo>
                  <a:lnTo>
                    <a:pt x="0" y="100522"/>
                  </a:lnTo>
                  <a:cubicBezTo>
                    <a:pt x="5709" y="94622"/>
                    <a:pt x="13478" y="86700"/>
                    <a:pt x="23306" y="76775"/>
                  </a:cubicBezTo>
                  <a:cubicBezTo>
                    <a:pt x="33184" y="66794"/>
                    <a:pt x="39389" y="60361"/>
                    <a:pt x="41920" y="57476"/>
                  </a:cubicBezTo>
                  <a:cubicBezTo>
                    <a:pt x="46734" y="52072"/>
                    <a:pt x="50085" y="47513"/>
                    <a:pt x="51972" y="43782"/>
                  </a:cubicBezTo>
                  <a:cubicBezTo>
                    <a:pt x="53908" y="40014"/>
                    <a:pt x="54875" y="36301"/>
                    <a:pt x="54875" y="32680"/>
                  </a:cubicBezTo>
                  <a:cubicBezTo>
                    <a:pt x="54875" y="26780"/>
                    <a:pt x="52790" y="21964"/>
                    <a:pt x="48622" y="18252"/>
                  </a:cubicBezTo>
                  <a:cubicBezTo>
                    <a:pt x="44501" y="14521"/>
                    <a:pt x="39115" y="12664"/>
                    <a:pt x="32463" y="12664"/>
                  </a:cubicBezTo>
                  <a:cubicBezTo>
                    <a:pt x="27749" y="12664"/>
                    <a:pt x="22760" y="13473"/>
                    <a:pt x="17498" y="15109"/>
                  </a:cubicBezTo>
                  <a:cubicBezTo>
                    <a:pt x="12285" y="16745"/>
                    <a:pt x="6701" y="19244"/>
                    <a:pt x="744" y="22571"/>
                  </a:cubicBezTo>
                  <a:lnTo>
                    <a:pt x="744" y="7371"/>
                  </a:lnTo>
                  <a:cubicBezTo>
                    <a:pt x="6801" y="4944"/>
                    <a:pt x="12458" y="3106"/>
                    <a:pt x="17721" y="1856"/>
                  </a:cubicBezTo>
                  <a:cubicBezTo>
                    <a:pt x="22983" y="625"/>
                    <a:pt x="27797" y="0"/>
                    <a:pt x="32166" y="0"/>
                  </a:cubicBezTo>
                  <a:cubicBezTo>
                    <a:pt x="43681" y="0"/>
                    <a:pt x="52864" y="2886"/>
                    <a:pt x="59714" y="8639"/>
                  </a:cubicBezTo>
                  <a:cubicBezTo>
                    <a:pt x="66565" y="14392"/>
                    <a:pt x="69991" y="22093"/>
                    <a:pt x="69991" y="31725"/>
                  </a:cubicBezTo>
                  <a:cubicBezTo>
                    <a:pt x="69991" y="36301"/>
                    <a:pt x="69121" y="40639"/>
                    <a:pt x="67384" y="44756"/>
                  </a:cubicBezTo>
                  <a:cubicBezTo>
                    <a:pt x="65697" y="48818"/>
                    <a:pt x="62594" y="53634"/>
                    <a:pt x="58077" y="59203"/>
                  </a:cubicBezTo>
                  <a:cubicBezTo>
                    <a:pt x="56836" y="60637"/>
                    <a:pt x="52890" y="64809"/>
                    <a:pt x="46238" y="71702"/>
                  </a:cubicBezTo>
                  <a:cubicBezTo>
                    <a:pt x="39586" y="78558"/>
                    <a:pt x="30205" y="88152"/>
                    <a:pt x="18094" y="100522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7FBE3CE0-D87A-57EC-4937-BF9F457935E1}"/>
                </a:ext>
              </a:extLst>
            </p:cNvPr>
            <p:cNvSpPr/>
            <p:nvPr/>
          </p:nvSpPr>
          <p:spPr>
            <a:xfrm>
              <a:off x="2279098" y="4368232"/>
              <a:ext cx="71924" cy="113315"/>
            </a:xfrm>
            <a:custGeom>
              <a:avLst/>
              <a:gdLst>
                <a:gd name="connsiteX0" fmla="*/ 4691 w 71924"/>
                <a:gd name="connsiteY0" fmla="*/ 0 h 113315"/>
                <a:gd name="connsiteX1" fmla="*/ 63734 w 71924"/>
                <a:gd name="connsiteY1" fmla="*/ 0 h 113315"/>
                <a:gd name="connsiteX2" fmla="*/ 63734 w 71924"/>
                <a:gd name="connsiteY2" fmla="*/ 12646 h 113315"/>
                <a:gd name="connsiteX3" fmla="*/ 18465 w 71924"/>
                <a:gd name="connsiteY3" fmla="*/ 12646 h 113315"/>
                <a:gd name="connsiteX4" fmla="*/ 18465 w 71924"/>
                <a:gd name="connsiteY4" fmla="*/ 39904 h 113315"/>
                <a:gd name="connsiteX5" fmla="*/ 25018 w 71924"/>
                <a:gd name="connsiteY5" fmla="*/ 38268 h 113315"/>
                <a:gd name="connsiteX6" fmla="*/ 31568 w 71924"/>
                <a:gd name="connsiteY6" fmla="*/ 37661 h 113315"/>
                <a:gd name="connsiteX7" fmla="*/ 61054 w 71924"/>
                <a:gd name="connsiteY7" fmla="*/ 47863 h 113315"/>
                <a:gd name="connsiteX8" fmla="*/ 71924 w 71924"/>
                <a:gd name="connsiteY8" fmla="*/ 75488 h 113315"/>
                <a:gd name="connsiteX9" fmla="*/ 60756 w 71924"/>
                <a:gd name="connsiteY9" fmla="*/ 103408 h 113315"/>
                <a:gd name="connsiteX10" fmla="*/ 29262 w 71924"/>
                <a:gd name="connsiteY10" fmla="*/ 113315 h 113315"/>
                <a:gd name="connsiteX11" fmla="*/ 14965 w 71924"/>
                <a:gd name="connsiteY11" fmla="*/ 112120 h 113315"/>
                <a:gd name="connsiteX12" fmla="*/ 0 w 71924"/>
                <a:gd name="connsiteY12" fmla="*/ 108555 h 113315"/>
                <a:gd name="connsiteX13" fmla="*/ 0 w 71924"/>
                <a:gd name="connsiteY13" fmla="*/ 93428 h 113315"/>
                <a:gd name="connsiteX14" fmla="*/ 13848 w 71924"/>
                <a:gd name="connsiteY14" fmla="*/ 98868 h 113315"/>
                <a:gd name="connsiteX15" fmla="*/ 28964 w 71924"/>
                <a:gd name="connsiteY15" fmla="*/ 100651 h 113315"/>
                <a:gd name="connsiteX16" fmla="*/ 49364 w 71924"/>
                <a:gd name="connsiteY16" fmla="*/ 93887 h 113315"/>
                <a:gd name="connsiteX17" fmla="*/ 56884 w 71924"/>
                <a:gd name="connsiteY17" fmla="*/ 75488 h 113315"/>
                <a:gd name="connsiteX18" fmla="*/ 49364 w 71924"/>
                <a:gd name="connsiteY18" fmla="*/ 57108 h 113315"/>
                <a:gd name="connsiteX19" fmla="*/ 28964 w 71924"/>
                <a:gd name="connsiteY19" fmla="*/ 50326 h 113315"/>
                <a:gd name="connsiteX20" fmla="*/ 16901 w 71924"/>
                <a:gd name="connsiteY20" fmla="*/ 51667 h 113315"/>
                <a:gd name="connsiteX21" fmla="*/ 4691 w 71924"/>
                <a:gd name="connsiteY21" fmla="*/ 55840 h 113315"/>
                <a:gd name="connsiteX22" fmla="*/ 4691 w 71924"/>
                <a:gd name="connsiteY22" fmla="*/ 0 h 11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924" h="113315">
                  <a:moveTo>
                    <a:pt x="4691" y="0"/>
                  </a:moveTo>
                  <a:lnTo>
                    <a:pt x="63734" y="0"/>
                  </a:lnTo>
                  <a:lnTo>
                    <a:pt x="63734" y="12646"/>
                  </a:lnTo>
                  <a:lnTo>
                    <a:pt x="18465" y="12646"/>
                  </a:lnTo>
                  <a:lnTo>
                    <a:pt x="18465" y="39904"/>
                  </a:lnTo>
                  <a:cubicBezTo>
                    <a:pt x="20649" y="39150"/>
                    <a:pt x="22832" y="38617"/>
                    <a:pt x="25018" y="38268"/>
                  </a:cubicBezTo>
                  <a:cubicBezTo>
                    <a:pt x="27201" y="37864"/>
                    <a:pt x="29385" y="37661"/>
                    <a:pt x="31568" y="37661"/>
                  </a:cubicBezTo>
                  <a:cubicBezTo>
                    <a:pt x="43979" y="37661"/>
                    <a:pt x="53807" y="41062"/>
                    <a:pt x="61054" y="47863"/>
                  </a:cubicBezTo>
                  <a:cubicBezTo>
                    <a:pt x="68302" y="54663"/>
                    <a:pt x="71924" y="63872"/>
                    <a:pt x="71924" y="75488"/>
                  </a:cubicBezTo>
                  <a:cubicBezTo>
                    <a:pt x="71924" y="87454"/>
                    <a:pt x="68202" y="96754"/>
                    <a:pt x="60756" y="103408"/>
                  </a:cubicBezTo>
                  <a:cubicBezTo>
                    <a:pt x="53310" y="110007"/>
                    <a:pt x="42813" y="113315"/>
                    <a:pt x="29262" y="113315"/>
                  </a:cubicBezTo>
                  <a:cubicBezTo>
                    <a:pt x="24595" y="113315"/>
                    <a:pt x="19831" y="112911"/>
                    <a:pt x="14965" y="112120"/>
                  </a:cubicBezTo>
                  <a:cubicBezTo>
                    <a:pt x="10152" y="111330"/>
                    <a:pt x="5163" y="110135"/>
                    <a:pt x="0" y="108555"/>
                  </a:cubicBezTo>
                  <a:lnTo>
                    <a:pt x="0" y="93428"/>
                  </a:lnTo>
                  <a:cubicBezTo>
                    <a:pt x="4466" y="95872"/>
                    <a:pt x="9082" y="97673"/>
                    <a:pt x="13848" y="98868"/>
                  </a:cubicBezTo>
                  <a:cubicBezTo>
                    <a:pt x="18614" y="100063"/>
                    <a:pt x="23652" y="100651"/>
                    <a:pt x="28964" y="100651"/>
                  </a:cubicBezTo>
                  <a:cubicBezTo>
                    <a:pt x="37551" y="100651"/>
                    <a:pt x="44352" y="98390"/>
                    <a:pt x="49364" y="93887"/>
                  </a:cubicBezTo>
                  <a:cubicBezTo>
                    <a:pt x="54377" y="89365"/>
                    <a:pt x="56884" y="83226"/>
                    <a:pt x="56884" y="75488"/>
                  </a:cubicBezTo>
                  <a:cubicBezTo>
                    <a:pt x="56884" y="67750"/>
                    <a:pt x="54377" y="61611"/>
                    <a:pt x="49364" y="57108"/>
                  </a:cubicBezTo>
                  <a:cubicBezTo>
                    <a:pt x="44352" y="52586"/>
                    <a:pt x="37551" y="50326"/>
                    <a:pt x="28964" y="50326"/>
                  </a:cubicBezTo>
                  <a:cubicBezTo>
                    <a:pt x="24942" y="50326"/>
                    <a:pt x="20921" y="50767"/>
                    <a:pt x="16901" y="51667"/>
                  </a:cubicBezTo>
                  <a:cubicBezTo>
                    <a:pt x="12929" y="52568"/>
                    <a:pt x="8859" y="53946"/>
                    <a:pt x="4691" y="55840"/>
                  </a:cubicBezTo>
                  <a:lnTo>
                    <a:pt x="4691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A9C2F540-5E43-BE47-1D09-FB0817D3529A}"/>
                </a:ext>
              </a:extLst>
            </p:cNvPr>
            <p:cNvSpPr/>
            <p:nvPr/>
          </p:nvSpPr>
          <p:spPr>
            <a:xfrm>
              <a:off x="2031676" y="3953975"/>
              <a:ext cx="76839" cy="115336"/>
            </a:xfrm>
            <a:custGeom>
              <a:avLst/>
              <a:gdLst>
                <a:gd name="connsiteX0" fmla="*/ 38421 w 76839"/>
                <a:gd name="connsiteY0" fmla="*/ 11910 h 115336"/>
                <a:gd name="connsiteX1" fmla="*/ 20922 w 76839"/>
                <a:gd name="connsiteY1" fmla="*/ 23380 h 115336"/>
                <a:gd name="connsiteX2" fmla="*/ 15114 w 76839"/>
                <a:gd name="connsiteY2" fmla="*/ 57714 h 115336"/>
                <a:gd name="connsiteX3" fmla="*/ 20922 w 76839"/>
                <a:gd name="connsiteY3" fmla="*/ 92031 h 115336"/>
                <a:gd name="connsiteX4" fmla="*/ 38421 w 76839"/>
                <a:gd name="connsiteY4" fmla="*/ 103426 h 115336"/>
                <a:gd name="connsiteX5" fmla="*/ 55917 w 76839"/>
                <a:gd name="connsiteY5" fmla="*/ 92031 h 115336"/>
                <a:gd name="connsiteX6" fmla="*/ 61800 w 76839"/>
                <a:gd name="connsiteY6" fmla="*/ 57714 h 115336"/>
                <a:gd name="connsiteX7" fmla="*/ 55917 w 76839"/>
                <a:gd name="connsiteY7" fmla="*/ 23380 h 115336"/>
                <a:gd name="connsiteX8" fmla="*/ 38421 w 76839"/>
                <a:gd name="connsiteY8" fmla="*/ 11910 h 115336"/>
                <a:gd name="connsiteX9" fmla="*/ 38421 w 76839"/>
                <a:gd name="connsiteY9" fmla="*/ 0 h 115336"/>
                <a:gd name="connsiteX10" fmla="*/ 66938 w 76839"/>
                <a:gd name="connsiteY10" fmla="*/ 14815 h 115336"/>
                <a:gd name="connsiteX11" fmla="*/ 76839 w 76839"/>
                <a:gd name="connsiteY11" fmla="*/ 57714 h 115336"/>
                <a:gd name="connsiteX12" fmla="*/ 66938 w 76839"/>
                <a:gd name="connsiteY12" fmla="*/ 100596 h 115336"/>
                <a:gd name="connsiteX13" fmla="*/ 38421 w 76839"/>
                <a:gd name="connsiteY13" fmla="*/ 115337 h 115336"/>
                <a:gd name="connsiteX14" fmla="*/ 9828 w 76839"/>
                <a:gd name="connsiteY14" fmla="*/ 100596 h 115336"/>
                <a:gd name="connsiteX15" fmla="*/ 0 w 76839"/>
                <a:gd name="connsiteY15" fmla="*/ 57714 h 115336"/>
                <a:gd name="connsiteX16" fmla="*/ 9828 w 76839"/>
                <a:gd name="connsiteY16" fmla="*/ 14815 h 115336"/>
                <a:gd name="connsiteX17" fmla="*/ 38421 w 76839"/>
                <a:gd name="connsiteY17" fmla="*/ 0 h 11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6">
                  <a:moveTo>
                    <a:pt x="38421" y="11910"/>
                  </a:moveTo>
                  <a:cubicBezTo>
                    <a:pt x="30677" y="11910"/>
                    <a:pt x="24843" y="15734"/>
                    <a:pt x="20922" y="23380"/>
                  </a:cubicBezTo>
                  <a:cubicBezTo>
                    <a:pt x="17050" y="30971"/>
                    <a:pt x="15114" y="42422"/>
                    <a:pt x="15114" y="57714"/>
                  </a:cubicBezTo>
                  <a:cubicBezTo>
                    <a:pt x="15114" y="72952"/>
                    <a:pt x="17050" y="84384"/>
                    <a:pt x="20922" y="92031"/>
                  </a:cubicBezTo>
                  <a:cubicBezTo>
                    <a:pt x="24843" y="99622"/>
                    <a:pt x="30677" y="103426"/>
                    <a:pt x="38421" y="103426"/>
                  </a:cubicBezTo>
                  <a:cubicBezTo>
                    <a:pt x="46214" y="103426"/>
                    <a:pt x="52046" y="99622"/>
                    <a:pt x="55917" y="92031"/>
                  </a:cubicBezTo>
                  <a:cubicBezTo>
                    <a:pt x="59839" y="84384"/>
                    <a:pt x="61800" y="72952"/>
                    <a:pt x="61800" y="57714"/>
                  </a:cubicBezTo>
                  <a:cubicBezTo>
                    <a:pt x="61800" y="42422"/>
                    <a:pt x="59839" y="30971"/>
                    <a:pt x="55917" y="23380"/>
                  </a:cubicBezTo>
                  <a:cubicBezTo>
                    <a:pt x="52046" y="15734"/>
                    <a:pt x="46214" y="11910"/>
                    <a:pt x="38421" y="11910"/>
                  </a:cubicBezTo>
                  <a:moveTo>
                    <a:pt x="38421" y="0"/>
                  </a:moveTo>
                  <a:cubicBezTo>
                    <a:pt x="50879" y="0"/>
                    <a:pt x="60385" y="4944"/>
                    <a:pt x="66938" y="14815"/>
                  </a:cubicBezTo>
                  <a:cubicBezTo>
                    <a:pt x="73538" y="24648"/>
                    <a:pt x="76839" y="38948"/>
                    <a:pt x="76839" y="57714"/>
                  </a:cubicBezTo>
                  <a:cubicBezTo>
                    <a:pt x="76839" y="76426"/>
                    <a:pt x="73538" y="90726"/>
                    <a:pt x="66938" y="100596"/>
                  </a:cubicBezTo>
                  <a:cubicBezTo>
                    <a:pt x="60385" y="110430"/>
                    <a:pt x="50879" y="115337"/>
                    <a:pt x="38421" y="115337"/>
                  </a:cubicBezTo>
                  <a:cubicBezTo>
                    <a:pt x="25960" y="115337"/>
                    <a:pt x="16430" y="110430"/>
                    <a:pt x="9828" y="100596"/>
                  </a:cubicBezTo>
                  <a:cubicBezTo>
                    <a:pt x="3275" y="90726"/>
                    <a:pt x="0" y="76426"/>
                    <a:pt x="0" y="57714"/>
                  </a:cubicBezTo>
                  <a:cubicBezTo>
                    <a:pt x="0" y="38948"/>
                    <a:pt x="3275" y="24648"/>
                    <a:pt x="9828" y="14815"/>
                  </a:cubicBezTo>
                  <a:cubicBezTo>
                    <a:pt x="16430" y="4944"/>
                    <a:pt x="25960" y="0"/>
                    <a:pt x="38421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52F93578-09F4-C039-9FB3-7EFBC1374320}"/>
                </a:ext>
              </a:extLst>
            </p:cNvPr>
            <p:cNvSpPr/>
            <p:nvPr/>
          </p:nvSpPr>
          <p:spPr>
            <a:xfrm>
              <a:off x="2134948" y="4048248"/>
              <a:ext cx="15709" cy="18895"/>
            </a:xfrm>
            <a:custGeom>
              <a:avLst/>
              <a:gdLst>
                <a:gd name="connsiteX0" fmla="*/ 0 w 15709"/>
                <a:gd name="connsiteY0" fmla="*/ 0 h 18895"/>
                <a:gd name="connsiteX1" fmla="*/ 15710 w 15709"/>
                <a:gd name="connsiteY1" fmla="*/ 0 h 18895"/>
                <a:gd name="connsiteX2" fmla="*/ 15710 w 15709"/>
                <a:gd name="connsiteY2" fmla="*/ 18895 h 18895"/>
                <a:gd name="connsiteX3" fmla="*/ 0 w 15709"/>
                <a:gd name="connsiteY3" fmla="*/ 18895 h 18895"/>
                <a:gd name="connsiteX4" fmla="*/ 0 w 15709"/>
                <a:gd name="connsiteY4" fmla="*/ 0 h 18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9" h="18895">
                  <a:moveTo>
                    <a:pt x="0" y="0"/>
                  </a:moveTo>
                  <a:lnTo>
                    <a:pt x="15710" y="0"/>
                  </a:lnTo>
                  <a:lnTo>
                    <a:pt x="15710" y="18895"/>
                  </a:lnTo>
                  <a:lnTo>
                    <a:pt x="0" y="18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0EE5F124-2EF5-A374-7802-3D1F059194A6}"/>
                </a:ext>
              </a:extLst>
            </p:cNvPr>
            <p:cNvSpPr/>
            <p:nvPr/>
          </p:nvSpPr>
          <p:spPr>
            <a:xfrm>
              <a:off x="2177166" y="3953975"/>
              <a:ext cx="76839" cy="115336"/>
            </a:xfrm>
            <a:custGeom>
              <a:avLst/>
              <a:gdLst>
                <a:gd name="connsiteX0" fmla="*/ 38419 w 76839"/>
                <a:gd name="connsiteY0" fmla="*/ 11910 h 115336"/>
                <a:gd name="connsiteX1" fmla="*/ 20922 w 76839"/>
                <a:gd name="connsiteY1" fmla="*/ 23380 h 115336"/>
                <a:gd name="connsiteX2" fmla="*/ 15114 w 76839"/>
                <a:gd name="connsiteY2" fmla="*/ 57714 h 115336"/>
                <a:gd name="connsiteX3" fmla="*/ 20922 w 76839"/>
                <a:gd name="connsiteY3" fmla="*/ 92031 h 115336"/>
                <a:gd name="connsiteX4" fmla="*/ 38419 w 76839"/>
                <a:gd name="connsiteY4" fmla="*/ 103426 h 115336"/>
                <a:gd name="connsiteX5" fmla="*/ 55917 w 76839"/>
                <a:gd name="connsiteY5" fmla="*/ 92031 h 115336"/>
                <a:gd name="connsiteX6" fmla="*/ 61799 w 76839"/>
                <a:gd name="connsiteY6" fmla="*/ 57714 h 115336"/>
                <a:gd name="connsiteX7" fmla="*/ 55917 w 76839"/>
                <a:gd name="connsiteY7" fmla="*/ 23380 h 115336"/>
                <a:gd name="connsiteX8" fmla="*/ 38419 w 76839"/>
                <a:gd name="connsiteY8" fmla="*/ 11910 h 115336"/>
                <a:gd name="connsiteX9" fmla="*/ 38419 w 76839"/>
                <a:gd name="connsiteY9" fmla="*/ 0 h 115336"/>
                <a:gd name="connsiteX10" fmla="*/ 66936 w 76839"/>
                <a:gd name="connsiteY10" fmla="*/ 14815 h 115336"/>
                <a:gd name="connsiteX11" fmla="*/ 76839 w 76839"/>
                <a:gd name="connsiteY11" fmla="*/ 57714 h 115336"/>
                <a:gd name="connsiteX12" fmla="*/ 66936 w 76839"/>
                <a:gd name="connsiteY12" fmla="*/ 100596 h 115336"/>
                <a:gd name="connsiteX13" fmla="*/ 38419 w 76839"/>
                <a:gd name="connsiteY13" fmla="*/ 115337 h 115336"/>
                <a:gd name="connsiteX14" fmla="*/ 9828 w 76839"/>
                <a:gd name="connsiteY14" fmla="*/ 100596 h 115336"/>
                <a:gd name="connsiteX15" fmla="*/ 0 w 76839"/>
                <a:gd name="connsiteY15" fmla="*/ 57714 h 115336"/>
                <a:gd name="connsiteX16" fmla="*/ 9828 w 76839"/>
                <a:gd name="connsiteY16" fmla="*/ 14815 h 115336"/>
                <a:gd name="connsiteX17" fmla="*/ 38419 w 76839"/>
                <a:gd name="connsiteY17" fmla="*/ 0 h 11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6">
                  <a:moveTo>
                    <a:pt x="38419" y="11910"/>
                  </a:moveTo>
                  <a:cubicBezTo>
                    <a:pt x="30675" y="11910"/>
                    <a:pt x="24843" y="15734"/>
                    <a:pt x="20922" y="23380"/>
                  </a:cubicBezTo>
                  <a:cubicBezTo>
                    <a:pt x="17050" y="30971"/>
                    <a:pt x="15114" y="42422"/>
                    <a:pt x="15114" y="57714"/>
                  </a:cubicBezTo>
                  <a:cubicBezTo>
                    <a:pt x="15114" y="72952"/>
                    <a:pt x="17050" y="84384"/>
                    <a:pt x="20922" y="92031"/>
                  </a:cubicBezTo>
                  <a:cubicBezTo>
                    <a:pt x="24843" y="99622"/>
                    <a:pt x="30675" y="103426"/>
                    <a:pt x="38419" y="103426"/>
                  </a:cubicBezTo>
                  <a:cubicBezTo>
                    <a:pt x="46212" y="103426"/>
                    <a:pt x="52044" y="99622"/>
                    <a:pt x="55917" y="92031"/>
                  </a:cubicBezTo>
                  <a:cubicBezTo>
                    <a:pt x="59837" y="84384"/>
                    <a:pt x="61799" y="72952"/>
                    <a:pt x="61799" y="57714"/>
                  </a:cubicBezTo>
                  <a:cubicBezTo>
                    <a:pt x="61799" y="42422"/>
                    <a:pt x="59837" y="30971"/>
                    <a:pt x="55917" y="23380"/>
                  </a:cubicBezTo>
                  <a:cubicBezTo>
                    <a:pt x="52044" y="15734"/>
                    <a:pt x="46212" y="11910"/>
                    <a:pt x="38419" y="11910"/>
                  </a:cubicBezTo>
                  <a:moveTo>
                    <a:pt x="38419" y="0"/>
                  </a:moveTo>
                  <a:cubicBezTo>
                    <a:pt x="50879" y="0"/>
                    <a:pt x="60383" y="4944"/>
                    <a:pt x="66936" y="14815"/>
                  </a:cubicBezTo>
                  <a:cubicBezTo>
                    <a:pt x="73538" y="24648"/>
                    <a:pt x="76839" y="38948"/>
                    <a:pt x="76839" y="57714"/>
                  </a:cubicBezTo>
                  <a:cubicBezTo>
                    <a:pt x="76839" y="76426"/>
                    <a:pt x="73538" y="90726"/>
                    <a:pt x="66936" y="100596"/>
                  </a:cubicBezTo>
                  <a:cubicBezTo>
                    <a:pt x="60383" y="110430"/>
                    <a:pt x="50879" y="115337"/>
                    <a:pt x="38419" y="115337"/>
                  </a:cubicBezTo>
                  <a:cubicBezTo>
                    <a:pt x="25960" y="115337"/>
                    <a:pt x="16430" y="110430"/>
                    <a:pt x="9828" y="100596"/>
                  </a:cubicBezTo>
                  <a:cubicBezTo>
                    <a:pt x="3275" y="90726"/>
                    <a:pt x="0" y="76426"/>
                    <a:pt x="0" y="57714"/>
                  </a:cubicBezTo>
                  <a:cubicBezTo>
                    <a:pt x="0" y="38948"/>
                    <a:pt x="3275" y="24648"/>
                    <a:pt x="9828" y="14815"/>
                  </a:cubicBezTo>
                  <a:cubicBezTo>
                    <a:pt x="16430" y="4944"/>
                    <a:pt x="25960" y="0"/>
                    <a:pt x="38419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2719F5D8-135F-26C6-7F07-25421356F014}"/>
                </a:ext>
              </a:extLst>
            </p:cNvPr>
            <p:cNvSpPr/>
            <p:nvPr/>
          </p:nvSpPr>
          <p:spPr>
            <a:xfrm>
              <a:off x="2274183" y="3953975"/>
              <a:ext cx="76839" cy="115336"/>
            </a:xfrm>
            <a:custGeom>
              <a:avLst/>
              <a:gdLst>
                <a:gd name="connsiteX0" fmla="*/ 38421 w 76839"/>
                <a:gd name="connsiteY0" fmla="*/ 11910 h 115336"/>
                <a:gd name="connsiteX1" fmla="*/ 20922 w 76839"/>
                <a:gd name="connsiteY1" fmla="*/ 23380 h 115336"/>
                <a:gd name="connsiteX2" fmla="*/ 15114 w 76839"/>
                <a:gd name="connsiteY2" fmla="*/ 57714 h 115336"/>
                <a:gd name="connsiteX3" fmla="*/ 20922 w 76839"/>
                <a:gd name="connsiteY3" fmla="*/ 92031 h 115336"/>
                <a:gd name="connsiteX4" fmla="*/ 38421 w 76839"/>
                <a:gd name="connsiteY4" fmla="*/ 103426 h 115336"/>
                <a:gd name="connsiteX5" fmla="*/ 55917 w 76839"/>
                <a:gd name="connsiteY5" fmla="*/ 92031 h 115336"/>
                <a:gd name="connsiteX6" fmla="*/ 61799 w 76839"/>
                <a:gd name="connsiteY6" fmla="*/ 57714 h 115336"/>
                <a:gd name="connsiteX7" fmla="*/ 55917 w 76839"/>
                <a:gd name="connsiteY7" fmla="*/ 23380 h 115336"/>
                <a:gd name="connsiteX8" fmla="*/ 38421 w 76839"/>
                <a:gd name="connsiteY8" fmla="*/ 11910 h 115336"/>
                <a:gd name="connsiteX9" fmla="*/ 38421 w 76839"/>
                <a:gd name="connsiteY9" fmla="*/ 0 h 115336"/>
                <a:gd name="connsiteX10" fmla="*/ 66938 w 76839"/>
                <a:gd name="connsiteY10" fmla="*/ 14815 h 115336"/>
                <a:gd name="connsiteX11" fmla="*/ 76839 w 76839"/>
                <a:gd name="connsiteY11" fmla="*/ 57714 h 115336"/>
                <a:gd name="connsiteX12" fmla="*/ 66938 w 76839"/>
                <a:gd name="connsiteY12" fmla="*/ 100596 h 115336"/>
                <a:gd name="connsiteX13" fmla="*/ 38421 w 76839"/>
                <a:gd name="connsiteY13" fmla="*/ 115337 h 115336"/>
                <a:gd name="connsiteX14" fmla="*/ 9828 w 76839"/>
                <a:gd name="connsiteY14" fmla="*/ 100596 h 115336"/>
                <a:gd name="connsiteX15" fmla="*/ 0 w 76839"/>
                <a:gd name="connsiteY15" fmla="*/ 57714 h 115336"/>
                <a:gd name="connsiteX16" fmla="*/ 9828 w 76839"/>
                <a:gd name="connsiteY16" fmla="*/ 14815 h 115336"/>
                <a:gd name="connsiteX17" fmla="*/ 38421 w 76839"/>
                <a:gd name="connsiteY17" fmla="*/ 0 h 11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6">
                  <a:moveTo>
                    <a:pt x="38421" y="11910"/>
                  </a:moveTo>
                  <a:cubicBezTo>
                    <a:pt x="30677" y="11910"/>
                    <a:pt x="24843" y="15734"/>
                    <a:pt x="20922" y="23380"/>
                  </a:cubicBezTo>
                  <a:cubicBezTo>
                    <a:pt x="17050" y="30971"/>
                    <a:pt x="15114" y="42422"/>
                    <a:pt x="15114" y="57714"/>
                  </a:cubicBezTo>
                  <a:cubicBezTo>
                    <a:pt x="15114" y="72952"/>
                    <a:pt x="17050" y="84384"/>
                    <a:pt x="20922" y="92031"/>
                  </a:cubicBezTo>
                  <a:cubicBezTo>
                    <a:pt x="24843" y="99622"/>
                    <a:pt x="30677" y="103426"/>
                    <a:pt x="38421" y="103426"/>
                  </a:cubicBezTo>
                  <a:cubicBezTo>
                    <a:pt x="46214" y="103426"/>
                    <a:pt x="52046" y="99622"/>
                    <a:pt x="55917" y="92031"/>
                  </a:cubicBezTo>
                  <a:cubicBezTo>
                    <a:pt x="59837" y="84384"/>
                    <a:pt x="61799" y="72952"/>
                    <a:pt x="61799" y="57714"/>
                  </a:cubicBezTo>
                  <a:cubicBezTo>
                    <a:pt x="61799" y="42422"/>
                    <a:pt x="59837" y="30971"/>
                    <a:pt x="55917" y="23380"/>
                  </a:cubicBezTo>
                  <a:cubicBezTo>
                    <a:pt x="52046" y="15734"/>
                    <a:pt x="46214" y="11910"/>
                    <a:pt x="38421" y="11910"/>
                  </a:cubicBezTo>
                  <a:moveTo>
                    <a:pt x="38421" y="0"/>
                  </a:moveTo>
                  <a:cubicBezTo>
                    <a:pt x="50879" y="0"/>
                    <a:pt x="60385" y="4944"/>
                    <a:pt x="66938" y="14815"/>
                  </a:cubicBezTo>
                  <a:cubicBezTo>
                    <a:pt x="73538" y="24648"/>
                    <a:pt x="76839" y="38948"/>
                    <a:pt x="76839" y="57714"/>
                  </a:cubicBezTo>
                  <a:cubicBezTo>
                    <a:pt x="76839" y="76426"/>
                    <a:pt x="73538" y="90726"/>
                    <a:pt x="66938" y="100596"/>
                  </a:cubicBezTo>
                  <a:cubicBezTo>
                    <a:pt x="60385" y="110430"/>
                    <a:pt x="50879" y="115337"/>
                    <a:pt x="38421" y="115337"/>
                  </a:cubicBezTo>
                  <a:cubicBezTo>
                    <a:pt x="25961" y="115337"/>
                    <a:pt x="16430" y="110430"/>
                    <a:pt x="9828" y="100596"/>
                  </a:cubicBezTo>
                  <a:cubicBezTo>
                    <a:pt x="3275" y="90726"/>
                    <a:pt x="0" y="76426"/>
                    <a:pt x="0" y="57714"/>
                  </a:cubicBezTo>
                  <a:cubicBezTo>
                    <a:pt x="0" y="38948"/>
                    <a:pt x="3275" y="24648"/>
                    <a:pt x="9828" y="14815"/>
                  </a:cubicBezTo>
                  <a:cubicBezTo>
                    <a:pt x="16430" y="4944"/>
                    <a:pt x="25961" y="0"/>
                    <a:pt x="38421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02F7A0C4-FDBB-30F7-C88C-7B689418E30E}"/>
                </a:ext>
              </a:extLst>
            </p:cNvPr>
            <p:cNvSpPr/>
            <p:nvPr/>
          </p:nvSpPr>
          <p:spPr>
            <a:xfrm>
              <a:off x="2034878" y="3541740"/>
              <a:ext cx="76839" cy="115335"/>
            </a:xfrm>
            <a:custGeom>
              <a:avLst/>
              <a:gdLst>
                <a:gd name="connsiteX0" fmla="*/ 38421 w 76839"/>
                <a:gd name="connsiteY0" fmla="*/ 11914 h 115335"/>
                <a:gd name="connsiteX1" fmla="*/ 20922 w 76839"/>
                <a:gd name="connsiteY1" fmla="*/ 23380 h 115335"/>
                <a:gd name="connsiteX2" fmla="*/ 15114 w 76839"/>
                <a:gd name="connsiteY2" fmla="*/ 57705 h 115335"/>
                <a:gd name="connsiteX3" fmla="*/ 20922 w 76839"/>
                <a:gd name="connsiteY3" fmla="*/ 92029 h 115335"/>
                <a:gd name="connsiteX4" fmla="*/ 38421 w 76839"/>
                <a:gd name="connsiteY4" fmla="*/ 103421 h 115335"/>
                <a:gd name="connsiteX5" fmla="*/ 55917 w 76839"/>
                <a:gd name="connsiteY5" fmla="*/ 92029 h 115335"/>
                <a:gd name="connsiteX6" fmla="*/ 61799 w 76839"/>
                <a:gd name="connsiteY6" fmla="*/ 57705 h 115335"/>
                <a:gd name="connsiteX7" fmla="*/ 55917 w 76839"/>
                <a:gd name="connsiteY7" fmla="*/ 23380 h 115335"/>
                <a:gd name="connsiteX8" fmla="*/ 38421 w 76839"/>
                <a:gd name="connsiteY8" fmla="*/ 11914 h 115335"/>
                <a:gd name="connsiteX9" fmla="*/ 38421 w 76839"/>
                <a:gd name="connsiteY9" fmla="*/ 0 h 115335"/>
                <a:gd name="connsiteX10" fmla="*/ 66938 w 76839"/>
                <a:gd name="connsiteY10" fmla="*/ 14816 h 115335"/>
                <a:gd name="connsiteX11" fmla="*/ 76839 w 76839"/>
                <a:gd name="connsiteY11" fmla="*/ 57705 h 115335"/>
                <a:gd name="connsiteX12" fmla="*/ 66938 w 76839"/>
                <a:gd name="connsiteY12" fmla="*/ 100592 h 115335"/>
                <a:gd name="connsiteX13" fmla="*/ 38421 w 76839"/>
                <a:gd name="connsiteY13" fmla="*/ 115335 h 115335"/>
                <a:gd name="connsiteX14" fmla="*/ 9828 w 76839"/>
                <a:gd name="connsiteY14" fmla="*/ 100592 h 115335"/>
                <a:gd name="connsiteX15" fmla="*/ 0 w 76839"/>
                <a:gd name="connsiteY15" fmla="*/ 57705 h 115335"/>
                <a:gd name="connsiteX16" fmla="*/ 9828 w 76839"/>
                <a:gd name="connsiteY16" fmla="*/ 14816 h 115335"/>
                <a:gd name="connsiteX17" fmla="*/ 38421 w 76839"/>
                <a:gd name="connsiteY17" fmla="*/ 0 h 11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5">
                  <a:moveTo>
                    <a:pt x="38421" y="11914"/>
                  </a:moveTo>
                  <a:cubicBezTo>
                    <a:pt x="30677" y="11914"/>
                    <a:pt x="24843" y="15735"/>
                    <a:pt x="20922" y="23380"/>
                  </a:cubicBezTo>
                  <a:cubicBezTo>
                    <a:pt x="17050" y="30975"/>
                    <a:pt x="15114" y="42416"/>
                    <a:pt x="15114" y="57705"/>
                  </a:cubicBezTo>
                  <a:cubicBezTo>
                    <a:pt x="15114" y="72944"/>
                    <a:pt x="17050" y="84384"/>
                    <a:pt x="20922" y="92029"/>
                  </a:cubicBezTo>
                  <a:cubicBezTo>
                    <a:pt x="24843" y="99624"/>
                    <a:pt x="30677" y="103421"/>
                    <a:pt x="38421" y="103421"/>
                  </a:cubicBezTo>
                  <a:cubicBezTo>
                    <a:pt x="46214" y="103421"/>
                    <a:pt x="52046" y="99624"/>
                    <a:pt x="55917" y="92029"/>
                  </a:cubicBezTo>
                  <a:cubicBezTo>
                    <a:pt x="59837" y="84384"/>
                    <a:pt x="61799" y="72944"/>
                    <a:pt x="61799" y="57705"/>
                  </a:cubicBezTo>
                  <a:cubicBezTo>
                    <a:pt x="61799" y="42416"/>
                    <a:pt x="59837" y="30975"/>
                    <a:pt x="55917" y="23380"/>
                  </a:cubicBezTo>
                  <a:cubicBezTo>
                    <a:pt x="52046" y="15735"/>
                    <a:pt x="46214" y="11914"/>
                    <a:pt x="38421" y="11914"/>
                  </a:cubicBezTo>
                  <a:moveTo>
                    <a:pt x="38421" y="0"/>
                  </a:moveTo>
                  <a:cubicBezTo>
                    <a:pt x="50879" y="0"/>
                    <a:pt x="60385" y="4939"/>
                    <a:pt x="66938" y="14816"/>
                  </a:cubicBezTo>
                  <a:cubicBezTo>
                    <a:pt x="73538" y="24644"/>
                    <a:pt x="76839" y="38941"/>
                    <a:pt x="76839" y="57705"/>
                  </a:cubicBezTo>
                  <a:cubicBezTo>
                    <a:pt x="76839" y="76418"/>
                    <a:pt x="73538" y="90715"/>
                    <a:pt x="66938" y="100592"/>
                  </a:cubicBezTo>
                  <a:cubicBezTo>
                    <a:pt x="60385" y="110420"/>
                    <a:pt x="50879" y="115335"/>
                    <a:pt x="38421" y="115335"/>
                  </a:cubicBezTo>
                  <a:cubicBezTo>
                    <a:pt x="25960" y="115335"/>
                    <a:pt x="16430" y="110420"/>
                    <a:pt x="9828" y="100592"/>
                  </a:cubicBezTo>
                  <a:cubicBezTo>
                    <a:pt x="3275" y="90715"/>
                    <a:pt x="0" y="76418"/>
                    <a:pt x="0" y="57705"/>
                  </a:cubicBezTo>
                  <a:cubicBezTo>
                    <a:pt x="0" y="38941"/>
                    <a:pt x="3275" y="24644"/>
                    <a:pt x="9828" y="14816"/>
                  </a:cubicBezTo>
                  <a:cubicBezTo>
                    <a:pt x="16430" y="4939"/>
                    <a:pt x="25960" y="0"/>
                    <a:pt x="38421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9E8153A4-A53D-751F-E388-AE5992EFAEF9}"/>
                </a:ext>
              </a:extLst>
            </p:cNvPr>
            <p:cNvSpPr/>
            <p:nvPr/>
          </p:nvSpPr>
          <p:spPr>
            <a:xfrm>
              <a:off x="2138150" y="3636004"/>
              <a:ext cx="15709" cy="18911"/>
            </a:xfrm>
            <a:custGeom>
              <a:avLst/>
              <a:gdLst>
                <a:gd name="connsiteX0" fmla="*/ 0 w 15709"/>
                <a:gd name="connsiteY0" fmla="*/ 0 h 18911"/>
                <a:gd name="connsiteX1" fmla="*/ 15710 w 15709"/>
                <a:gd name="connsiteY1" fmla="*/ 0 h 18911"/>
                <a:gd name="connsiteX2" fmla="*/ 15710 w 15709"/>
                <a:gd name="connsiteY2" fmla="*/ 18912 h 18911"/>
                <a:gd name="connsiteX3" fmla="*/ 0 w 15709"/>
                <a:gd name="connsiteY3" fmla="*/ 18912 h 18911"/>
                <a:gd name="connsiteX4" fmla="*/ 0 w 15709"/>
                <a:gd name="connsiteY4" fmla="*/ 0 h 1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9" h="18911">
                  <a:moveTo>
                    <a:pt x="0" y="0"/>
                  </a:moveTo>
                  <a:lnTo>
                    <a:pt x="15710" y="0"/>
                  </a:lnTo>
                  <a:lnTo>
                    <a:pt x="15710" y="18912"/>
                  </a:lnTo>
                  <a:lnTo>
                    <a:pt x="0" y="18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0E70F7B8-48AE-79A9-F66E-7740DDBBEBE0}"/>
                </a:ext>
              </a:extLst>
            </p:cNvPr>
            <p:cNvSpPr/>
            <p:nvPr/>
          </p:nvSpPr>
          <p:spPr>
            <a:xfrm>
              <a:off x="2181484" y="3541740"/>
              <a:ext cx="70586" cy="113175"/>
            </a:xfrm>
            <a:custGeom>
              <a:avLst/>
              <a:gdLst>
                <a:gd name="connsiteX0" fmla="*/ 18094 w 70586"/>
                <a:gd name="connsiteY0" fmla="*/ 100517 h 113175"/>
                <a:gd name="connsiteX1" fmla="*/ 70586 w 70586"/>
                <a:gd name="connsiteY1" fmla="*/ 100517 h 113175"/>
                <a:gd name="connsiteX2" fmla="*/ 70586 w 70586"/>
                <a:gd name="connsiteY2" fmla="*/ 113175 h 113175"/>
                <a:gd name="connsiteX3" fmla="*/ 0 w 70586"/>
                <a:gd name="connsiteY3" fmla="*/ 113175 h 113175"/>
                <a:gd name="connsiteX4" fmla="*/ 0 w 70586"/>
                <a:gd name="connsiteY4" fmla="*/ 100517 h 113175"/>
                <a:gd name="connsiteX5" fmla="*/ 23306 w 70586"/>
                <a:gd name="connsiteY5" fmla="*/ 76766 h 113175"/>
                <a:gd name="connsiteX6" fmla="*/ 41920 w 70586"/>
                <a:gd name="connsiteY6" fmla="*/ 57481 h 113175"/>
                <a:gd name="connsiteX7" fmla="*/ 51972 w 70586"/>
                <a:gd name="connsiteY7" fmla="*/ 43780 h 113175"/>
                <a:gd name="connsiteX8" fmla="*/ 54875 w 70586"/>
                <a:gd name="connsiteY8" fmla="*/ 32688 h 113175"/>
                <a:gd name="connsiteX9" fmla="*/ 48622 w 70586"/>
                <a:gd name="connsiteY9" fmla="*/ 18243 h 113175"/>
                <a:gd name="connsiteX10" fmla="*/ 32463 w 70586"/>
                <a:gd name="connsiteY10" fmla="*/ 12659 h 113175"/>
                <a:gd name="connsiteX11" fmla="*/ 17498 w 70586"/>
                <a:gd name="connsiteY11" fmla="*/ 15116 h 113175"/>
                <a:gd name="connsiteX12" fmla="*/ 744 w 70586"/>
                <a:gd name="connsiteY12" fmla="*/ 22560 h 113175"/>
                <a:gd name="connsiteX13" fmla="*/ 744 w 70586"/>
                <a:gd name="connsiteY13" fmla="*/ 7372 h 113175"/>
                <a:gd name="connsiteX14" fmla="*/ 17721 w 70586"/>
                <a:gd name="connsiteY14" fmla="*/ 1862 h 113175"/>
                <a:gd name="connsiteX15" fmla="*/ 32166 w 70586"/>
                <a:gd name="connsiteY15" fmla="*/ 0 h 113175"/>
                <a:gd name="connsiteX16" fmla="*/ 59714 w 70586"/>
                <a:gd name="connsiteY16" fmla="*/ 8637 h 113175"/>
                <a:gd name="connsiteX17" fmla="*/ 69991 w 70586"/>
                <a:gd name="connsiteY17" fmla="*/ 31719 h 113175"/>
                <a:gd name="connsiteX18" fmla="*/ 67384 w 70586"/>
                <a:gd name="connsiteY18" fmla="*/ 44749 h 113175"/>
                <a:gd name="connsiteX19" fmla="*/ 58077 w 70586"/>
                <a:gd name="connsiteY19" fmla="*/ 59194 h 113175"/>
                <a:gd name="connsiteX20" fmla="*/ 46238 w 70586"/>
                <a:gd name="connsiteY20" fmla="*/ 71702 h 113175"/>
                <a:gd name="connsiteX21" fmla="*/ 18094 w 70586"/>
                <a:gd name="connsiteY21" fmla="*/ 100517 h 1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586" h="113175">
                  <a:moveTo>
                    <a:pt x="18094" y="100517"/>
                  </a:moveTo>
                  <a:lnTo>
                    <a:pt x="70586" y="100517"/>
                  </a:lnTo>
                  <a:lnTo>
                    <a:pt x="70586" y="113175"/>
                  </a:lnTo>
                  <a:lnTo>
                    <a:pt x="0" y="113175"/>
                  </a:lnTo>
                  <a:lnTo>
                    <a:pt x="0" y="100517"/>
                  </a:lnTo>
                  <a:cubicBezTo>
                    <a:pt x="5709" y="94611"/>
                    <a:pt x="13478" y="86693"/>
                    <a:pt x="23306" y="76766"/>
                  </a:cubicBezTo>
                  <a:cubicBezTo>
                    <a:pt x="33184" y="66789"/>
                    <a:pt x="39389" y="60361"/>
                    <a:pt x="41920" y="57481"/>
                  </a:cubicBezTo>
                  <a:cubicBezTo>
                    <a:pt x="46734" y="52072"/>
                    <a:pt x="50085" y="47504"/>
                    <a:pt x="51972" y="43780"/>
                  </a:cubicBezTo>
                  <a:cubicBezTo>
                    <a:pt x="53908" y="40009"/>
                    <a:pt x="54875" y="36310"/>
                    <a:pt x="54875" y="32688"/>
                  </a:cubicBezTo>
                  <a:cubicBezTo>
                    <a:pt x="54875" y="26780"/>
                    <a:pt x="52790" y="21965"/>
                    <a:pt x="48622" y="18243"/>
                  </a:cubicBezTo>
                  <a:cubicBezTo>
                    <a:pt x="44501" y="14520"/>
                    <a:pt x="39115" y="12659"/>
                    <a:pt x="32463" y="12659"/>
                  </a:cubicBezTo>
                  <a:cubicBezTo>
                    <a:pt x="27749" y="12659"/>
                    <a:pt x="22760" y="13478"/>
                    <a:pt x="17498" y="15116"/>
                  </a:cubicBezTo>
                  <a:cubicBezTo>
                    <a:pt x="12285" y="16754"/>
                    <a:pt x="6701" y="19235"/>
                    <a:pt x="744" y="22560"/>
                  </a:cubicBezTo>
                  <a:lnTo>
                    <a:pt x="744" y="7372"/>
                  </a:lnTo>
                  <a:cubicBezTo>
                    <a:pt x="6801" y="4941"/>
                    <a:pt x="12458" y="3103"/>
                    <a:pt x="17721" y="1862"/>
                  </a:cubicBezTo>
                  <a:cubicBezTo>
                    <a:pt x="22983" y="621"/>
                    <a:pt x="27797" y="0"/>
                    <a:pt x="32166" y="0"/>
                  </a:cubicBezTo>
                  <a:cubicBezTo>
                    <a:pt x="43681" y="0"/>
                    <a:pt x="52864" y="2878"/>
                    <a:pt x="59714" y="8637"/>
                  </a:cubicBezTo>
                  <a:cubicBezTo>
                    <a:pt x="66565" y="14395"/>
                    <a:pt x="69991" y="22090"/>
                    <a:pt x="69991" y="31719"/>
                  </a:cubicBezTo>
                  <a:cubicBezTo>
                    <a:pt x="69991" y="36287"/>
                    <a:pt x="69121" y="40630"/>
                    <a:pt x="67384" y="44749"/>
                  </a:cubicBezTo>
                  <a:cubicBezTo>
                    <a:pt x="65697" y="48820"/>
                    <a:pt x="62594" y="53634"/>
                    <a:pt x="58077" y="59194"/>
                  </a:cubicBezTo>
                  <a:cubicBezTo>
                    <a:pt x="56836" y="60633"/>
                    <a:pt x="52890" y="64804"/>
                    <a:pt x="46238" y="71702"/>
                  </a:cubicBezTo>
                  <a:cubicBezTo>
                    <a:pt x="39586" y="78552"/>
                    <a:pt x="30205" y="88158"/>
                    <a:pt x="18094" y="100517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BA94BD75-45F1-3138-62D7-D319B066C5E4}"/>
                </a:ext>
              </a:extLst>
            </p:cNvPr>
            <p:cNvSpPr/>
            <p:nvPr/>
          </p:nvSpPr>
          <p:spPr>
            <a:xfrm>
              <a:off x="2279098" y="3543751"/>
              <a:ext cx="71924" cy="113324"/>
            </a:xfrm>
            <a:custGeom>
              <a:avLst/>
              <a:gdLst>
                <a:gd name="connsiteX0" fmla="*/ 4691 w 71924"/>
                <a:gd name="connsiteY0" fmla="*/ 0 h 113324"/>
                <a:gd name="connsiteX1" fmla="*/ 63734 w 71924"/>
                <a:gd name="connsiteY1" fmla="*/ 0 h 113324"/>
                <a:gd name="connsiteX2" fmla="*/ 63734 w 71924"/>
                <a:gd name="connsiteY2" fmla="*/ 12657 h 113324"/>
                <a:gd name="connsiteX3" fmla="*/ 18465 w 71924"/>
                <a:gd name="connsiteY3" fmla="*/ 12657 h 113324"/>
                <a:gd name="connsiteX4" fmla="*/ 18465 w 71924"/>
                <a:gd name="connsiteY4" fmla="*/ 39909 h 113324"/>
                <a:gd name="connsiteX5" fmla="*/ 25018 w 71924"/>
                <a:gd name="connsiteY5" fmla="*/ 38272 h 113324"/>
                <a:gd name="connsiteX6" fmla="*/ 31568 w 71924"/>
                <a:gd name="connsiteY6" fmla="*/ 37674 h 113324"/>
                <a:gd name="connsiteX7" fmla="*/ 61054 w 71924"/>
                <a:gd name="connsiteY7" fmla="*/ 47875 h 113324"/>
                <a:gd name="connsiteX8" fmla="*/ 71924 w 71924"/>
                <a:gd name="connsiteY8" fmla="*/ 75499 h 113324"/>
                <a:gd name="connsiteX9" fmla="*/ 60756 w 71924"/>
                <a:gd name="connsiteY9" fmla="*/ 103421 h 113324"/>
                <a:gd name="connsiteX10" fmla="*/ 29262 w 71924"/>
                <a:gd name="connsiteY10" fmla="*/ 113324 h 113324"/>
                <a:gd name="connsiteX11" fmla="*/ 14965 w 71924"/>
                <a:gd name="connsiteY11" fmla="*/ 112133 h 113324"/>
                <a:gd name="connsiteX12" fmla="*/ 0 w 71924"/>
                <a:gd name="connsiteY12" fmla="*/ 108558 h 113324"/>
                <a:gd name="connsiteX13" fmla="*/ 0 w 71924"/>
                <a:gd name="connsiteY13" fmla="*/ 93444 h 113324"/>
                <a:gd name="connsiteX14" fmla="*/ 13848 w 71924"/>
                <a:gd name="connsiteY14" fmla="*/ 98879 h 113324"/>
                <a:gd name="connsiteX15" fmla="*/ 28964 w 71924"/>
                <a:gd name="connsiteY15" fmla="*/ 100666 h 113324"/>
                <a:gd name="connsiteX16" fmla="*/ 49364 w 71924"/>
                <a:gd name="connsiteY16" fmla="*/ 93891 h 113324"/>
                <a:gd name="connsiteX17" fmla="*/ 56884 w 71924"/>
                <a:gd name="connsiteY17" fmla="*/ 75499 h 113324"/>
                <a:gd name="connsiteX18" fmla="*/ 49364 w 71924"/>
                <a:gd name="connsiteY18" fmla="*/ 57108 h 113324"/>
                <a:gd name="connsiteX19" fmla="*/ 28964 w 71924"/>
                <a:gd name="connsiteY19" fmla="*/ 50333 h 113324"/>
                <a:gd name="connsiteX20" fmla="*/ 16901 w 71924"/>
                <a:gd name="connsiteY20" fmla="*/ 51673 h 113324"/>
                <a:gd name="connsiteX21" fmla="*/ 4691 w 71924"/>
                <a:gd name="connsiteY21" fmla="*/ 55843 h 113324"/>
                <a:gd name="connsiteX22" fmla="*/ 4691 w 71924"/>
                <a:gd name="connsiteY22" fmla="*/ 0 h 1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924" h="113324">
                  <a:moveTo>
                    <a:pt x="4691" y="0"/>
                  </a:moveTo>
                  <a:lnTo>
                    <a:pt x="63734" y="0"/>
                  </a:lnTo>
                  <a:lnTo>
                    <a:pt x="63734" y="12657"/>
                  </a:lnTo>
                  <a:lnTo>
                    <a:pt x="18465" y="12657"/>
                  </a:lnTo>
                  <a:lnTo>
                    <a:pt x="18465" y="39909"/>
                  </a:lnTo>
                  <a:cubicBezTo>
                    <a:pt x="20649" y="39165"/>
                    <a:pt x="22832" y="38619"/>
                    <a:pt x="25018" y="38272"/>
                  </a:cubicBezTo>
                  <a:cubicBezTo>
                    <a:pt x="27201" y="37873"/>
                    <a:pt x="29385" y="37674"/>
                    <a:pt x="31568" y="37674"/>
                  </a:cubicBezTo>
                  <a:cubicBezTo>
                    <a:pt x="43979" y="37674"/>
                    <a:pt x="53807" y="41075"/>
                    <a:pt x="61054" y="47875"/>
                  </a:cubicBezTo>
                  <a:cubicBezTo>
                    <a:pt x="68302" y="54676"/>
                    <a:pt x="71924" y="63885"/>
                    <a:pt x="71924" y="75499"/>
                  </a:cubicBezTo>
                  <a:cubicBezTo>
                    <a:pt x="71924" y="87463"/>
                    <a:pt x="68202" y="96769"/>
                    <a:pt x="60756" y="103421"/>
                  </a:cubicBezTo>
                  <a:cubicBezTo>
                    <a:pt x="53310" y="110023"/>
                    <a:pt x="42813" y="113324"/>
                    <a:pt x="29262" y="113324"/>
                  </a:cubicBezTo>
                  <a:cubicBezTo>
                    <a:pt x="24595" y="113324"/>
                    <a:pt x="19831" y="112927"/>
                    <a:pt x="14965" y="112133"/>
                  </a:cubicBezTo>
                  <a:cubicBezTo>
                    <a:pt x="10152" y="111337"/>
                    <a:pt x="5163" y="110146"/>
                    <a:pt x="0" y="108558"/>
                  </a:cubicBezTo>
                  <a:lnTo>
                    <a:pt x="0" y="93444"/>
                  </a:lnTo>
                  <a:cubicBezTo>
                    <a:pt x="4466" y="95876"/>
                    <a:pt x="9082" y="97688"/>
                    <a:pt x="13848" y="98879"/>
                  </a:cubicBezTo>
                  <a:cubicBezTo>
                    <a:pt x="18614" y="100070"/>
                    <a:pt x="23652" y="100666"/>
                    <a:pt x="28964" y="100666"/>
                  </a:cubicBezTo>
                  <a:cubicBezTo>
                    <a:pt x="37551" y="100666"/>
                    <a:pt x="44352" y="98407"/>
                    <a:pt x="49364" y="93891"/>
                  </a:cubicBezTo>
                  <a:cubicBezTo>
                    <a:pt x="54377" y="89373"/>
                    <a:pt x="56884" y="83243"/>
                    <a:pt x="56884" y="75499"/>
                  </a:cubicBezTo>
                  <a:cubicBezTo>
                    <a:pt x="56884" y="67756"/>
                    <a:pt x="54377" y="61626"/>
                    <a:pt x="49364" y="57108"/>
                  </a:cubicBezTo>
                  <a:cubicBezTo>
                    <a:pt x="44352" y="52592"/>
                    <a:pt x="37551" y="50333"/>
                    <a:pt x="28964" y="50333"/>
                  </a:cubicBezTo>
                  <a:cubicBezTo>
                    <a:pt x="24942" y="50333"/>
                    <a:pt x="20921" y="50780"/>
                    <a:pt x="16901" y="51673"/>
                  </a:cubicBezTo>
                  <a:cubicBezTo>
                    <a:pt x="12929" y="52566"/>
                    <a:pt x="8859" y="53956"/>
                    <a:pt x="4691" y="55843"/>
                  </a:cubicBezTo>
                  <a:lnTo>
                    <a:pt x="4691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779E7DF7-1407-A66D-3EC6-8F11D80A4B84}"/>
                </a:ext>
              </a:extLst>
            </p:cNvPr>
            <p:cNvSpPr/>
            <p:nvPr/>
          </p:nvSpPr>
          <p:spPr>
            <a:xfrm>
              <a:off x="2031676" y="3129503"/>
              <a:ext cx="76839" cy="115335"/>
            </a:xfrm>
            <a:custGeom>
              <a:avLst/>
              <a:gdLst>
                <a:gd name="connsiteX0" fmla="*/ 38421 w 76839"/>
                <a:gd name="connsiteY0" fmla="*/ 11914 h 115335"/>
                <a:gd name="connsiteX1" fmla="*/ 20922 w 76839"/>
                <a:gd name="connsiteY1" fmla="*/ 23380 h 115335"/>
                <a:gd name="connsiteX2" fmla="*/ 15114 w 76839"/>
                <a:gd name="connsiteY2" fmla="*/ 57705 h 115335"/>
                <a:gd name="connsiteX3" fmla="*/ 20922 w 76839"/>
                <a:gd name="connsiteY3" fmla="*/ 92031 h 115335"/>
                <a:gd name="connsiteX4" fmla="*/ 38421 w 76839"/>
                <a:gd name="connsiteY4" fmla="*/ 103423 h 115335"/>
                <a:gd name="connsiteX5" fmla="*/ 55917 w 76839"/>
                <a:gd name="connsiteY5" fmla="*/ 92031 h 115335"/>
                <a:gd name="connsiteX6" fmla="*/ 61800 w 76839"/>
                <a:gd name="connsiteY6" fmla="*/ 57705 h 115335"/>
                <a:gd name="connsiteX7" fmla="*/ 55917 w 76839"/>
                <a:gd name="connsiteY7" fmla="*/ 23380 h 115335"/>
                <a:gd name="connsiteX8" fmla="*/ 38421 w 76839"/>
                <a:gd name="connsiteY8" fmla="*/ 11914 h 115335"/>
                <a:gd name="connsiteX9" fmla="*/ 38421 w 76839"/>
                <a:gd name="connsiteY9" fmla="*/ 0 h 115335"/>
                <a:gd name="connsiteX10" fmla="*/ 66938 w 76839"/>
                <a:gd name="connsiteY10" fmla="*/ 14818 h 115335"/>
                <a:gd name="connsiteX11" fmla="*/ 76839 w 76839"/>
                <a:gd name="connsiteY11" fmla="*/ 57705 h 115335"/>
                <a:gd name="connsiteX12" fmla="*/ 66938 w 76839"/>
                <a:gd name="connsiteY12" fmla="*/ 100592 h 115335"/>
                <a:gd name="connsiteX13" fmla="*/ 38421 w 76839"/>
                <a:gd name="connsiteY13" fmla="*/ 115335 h 115335"/>
                <a:gd name="connsiteX14" fmla="*/ 9828 w 76839"/>
                <a:gd name="connsiteY14" fmla="*/ 100592 h 115335"/>
                <a:gd name="connsiteX15" fmla="*/ 0 w 76839"/>
                <a:gd name="connsiteY15" fmla="*/ 57705 h 115335"/>
                <a:gd name="connsiteX16" fmla="*/ 9828 w 76839"/>
                <a:gd name="connsiteY16" fmla="*/ 14818 h 115335"/>
                <a:gd name="connsiteX17" fmla="*/ 38421 w 76839"/>
                <a:gd name="connsiteY17" fmla="*/ 0 h 11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5">
                  <a:moveTo>
                    <a:pt x="38421" y="11914"/>
                  </a:moveTo>
                  <a:cubicBezTo>
                    <a:pt x="30677" y="11914"/>
                    <a:pt x="24843" y="15735"/>
                    <a:pt x="20922" y="23380"/>
                  </a:cubicBezTo>
                  <a:cubicBezTo>
                    <a:pt x="17050" y="30975"/>
                    <a:pt x="15114" y="42416"/>
                    <a:pt x="15114" y="57705"/>
                  </a:cubicBezTo>
                  <a:cubicBezTo>
                    <a:pt x="15114" y="72944"/>
                    <a:pt x="17050" y="84386"/>
                    <a:pt x="20922" y="92031"/>
                  </a:cubicBezTo>
                  <a:cubicBezTo>
                    <a:pt x="24843" y="99625"/>
                    <a:pt x="30677" y="103423"/>
                    <a:pt x="38421" y="103423"/>
                  </a:cubicBezTo>
                  <a:cubicBezTo>
                    <a:pt x="46214" y="103423"/>
                    <a:pt x="52046" y="99625"/>
                    <a:pt x="55917" y="92031"/>
                  </a:cubicBezTo>
                  <a:cubicBezTo>
                    <a:pt x="59839" y="84386"/>
                    <a:pt x="61800" y="72944"/>
                    <a:pt x="61800" y="57705"/>
                  </a:cubicBezTo>
                  <a:cubicBezTo>
                    <a:pt x="61800" y="42416"/>
                    <a:pt x="59839" y="30975"/>
                    <a:pt x="55917" y="23380"/>
                  </a:cubicBezTo>
                  <a:cubicBezTo>
                    <a:pt x="52046" y="15735"/>
                    <a:pt x="46214" y="11914"/>
                    <a:pt x="38421" y="11914"/>
                  </a:cubicBezTo>
                  <a:moveTo>
                    <a:pt x="38421" y="0"/>
                  </a:moveTo>
                  <a:cubicBezTo>
                    <a:pt x="50879" y="0"/>
                    <a:pt x="60385" y="4939"/>
                    <a:pt x="66938" y="14818"/>
                  </a:cubicBezTo>
                  <a:cubicBezTo>
                    <a:pt x="73538" y="24646"/>
                    <a:pt x="76839" y="38943"/>
                    <a:pt x="76839" y="57705"/>
                  </a:cubicBezTo>
                  <a:cubicBezTo>
                    <a:pt x="76839" y="76418"/>
                    <a:pt x="73538" y="90715"/>
                    <a:pt x="66938" y="100592"/>
                  </a:cubicBezTo>
                  <a:cubicBezTo>
                    <a:pt x="60385" y="110420"/>
                    <a:pt x="50879" y="115335"/>
                    <a:pt x="38421" y="115335"/>
                  </a:cubicBezTo>
                  <a:cubicBezTo>
                    <a:pt x="25960" y="115335"/>
                    <a:pt x="16430" y="110420"/>
                    <a:pt x="9828" y="100592"/>
                  </a:cubicBezTo>
                  <a:cubicBezTo>
                    <a:pt x="3275" y="90715"/>
                    <a:pt x="0" y="76418"/>
                    <a:pt x="0" y="57705"/>
                  </a:cubicBezTo>
                  <a:cubicBezTo>
                    <a:pt x="0" y="38943"/>
                    <a:pt x="3275" y="24646"/>
                    <a:pt x="9828" y="14818"/>
                  </a:cubicBezTo>
                  <a:cubicBezTo>
                    <a:pt x="16430" y="4939"/>
                    <a:pt x="25960" y="0"/>
                    <a:pt x="38421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B09A4795-B7DE-9276-A034-067154474055}"/>
                </a:ext>
              </a:extLst>
            </p:cNvPr>
            <p:cNvSpPr/>
            <p:nvPr/>
          </p:nvSpPr>
          <p:spPr>
            <a:xfrm>
              <a:off x="2134948" y="3223766"/>
              <a:ext cx="15709" cy="18911"/>
            </a:xfrm>
            <a:custGeom>
              <a:avLst/>
              <a:gdLst>
                <a:gd name="connsiteX0" fmla="*/ 0 w 15709"/>
                <a:gd name="connsiteY0" fmla="*/ 0 h 18911"/>
                <a:gd name="connsiteX1" fmla="*/ 15710 w 15709"/>
                <a:gd name="connsiteY1" fmla="*/ 0 h 18911"/>
                <a:gd name="connsiteX2" fmla="*/ 15710 w 15709"/>
                <a:gd name="connsiteY2" fmla="*/ 18912 h 18911"/>
                <a:gd name="connsiteX3" fmla="*/ 0 w 15709"/>
                <a:gd name="connsiteY3" fmla="*/ 18912 h 18911"/>
                <a:gd name="connsiteX4" fmla="*/ 0 w 15709"/>
                <a:gd name="connsiteY4" fmla="*/ 0 h 1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9" h="18911">
                  <a:moveTo>
                    <a:pt x="0" y="0"/>
                  </a:moveTo>
                  <a:lnTo>
                    <a:pt x="15710" y="0"/>
                  </a:lnTo>
                  <a:lnTo>
                    <a:pt x="15710" y="18912"/>
                  </a:lnTo>
                  <a:lnTo>
                    <a:pt x="0" y="18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4CEC2943-5FA4-2828-B792-0D3A142E3D5B}"/>
                </a:ext>
              </a:extLst>
            </p:cNvPr>
            <p:cNvSpPr/>
            <p:nvPr/>
          </p:nvSpPr>
          <p:spPr>
            <a:xfrm>
              <a:off x="2178877" y="3131513"/>
              <a:ext cx="71926" cy="113324"/>
            </a:xfrm>
            <a:custGeom>
              <a:avLst/>
              <a:gdLst>
                <a:gd name="connsiteX0" fmla="*/ 4691 w 71926"/>
                <a:gd name="connsiteY0" fmla="*/ 0 h 113324"/>
                <a:gd name="connsiteX1" fmla="*/ 63736 w 71926"/>
                <a:gd name="connsiteY1" fmla="*/ 0 h 113324"/>
                <a:gd name="connsiteX2" fmla="*/ 63736 w 71926"/>
                <a:gd name="connsiteY2" fmla="*/ 12659 h 113324"/>
                <a:gd name="connsiteX3" fmla="*/ 18467 w 71926"/>
                <a:gd name="connsiteY3" fmla="*/ 12659 h 113324"/>
                <a:gd name="connsiteX4" fmla="*/ 18467 w 71926"/>
                <a:gd name="connsiteY4" fmla="*/ 39909 h 113324"/>
                <a:gd name="connsiteX5" fmla="*/ 25018 w 71926"/>
                <a:gd name="connsiteY5" fmla="*/ 38272 h 113324"/>
                <a:gd name="connsiteX6" fmla="*/ 31570 w 71926"/>
                <a:gd name="connsiteY6" fmla="*/ 37676 h 113324"/>
                <a:gd name="connsiteX7" fmla="*/ 61056 w 71926"/>
                <a:gd name="connsiteY7" fmla="*/ 47877 h 113324"/>
                <a:gd name="connsiteX8" fmla="*/ 71926 w 71926"/>
                <a:gd name="connsiteY8" fmla="*/ 75499 h 113324"/>
                <a:gd name="connsiteX9" fmla="*/ 60758 w 71926"/>
                <a:gd name="connsiteY9" fmla="*/ 103421 h 113324"/>
                <a:gd name="connsiteX10" fmla="*/ 29262 w 71926"/>
                <a:gd name="connsiteY10" fmla="*/ 113324 h 113324"/>
                <a:gd name="connsiteX11" fmla="*/ 14967 w 71926"/>
                <a:gd name="connsiteY11" fmla="*/ 112133 h 113324"/>
                <a:gd name="connsiteX12" fmla="*/ 0 w 71926"/>
                <a:gd name="connsiteY12" fmla="*/ 108558 h 113324"/>
                <a:gd name="connsiteX13" fmla="*/ 0 w 71926"/>
                <a:gd name="connsiteY13" fmla="*/ 93444 h 113324"/>
                <a:gd name="connsiteX14" fmla="*/ 13850 w 71926"/>
                <a:gd name="connsiteY14" fmla="*/ 98879 h 113324"/>
                <a:gd name="connsiteX15" fmla="*/ 28964 w 71926"/>
                <a:gd name="connsiteY15" fmla="*/ 100666 h 113324"/>
                <a:gd name="connsiteX16" fmla="*/ 49366 w 71926"/>
                <a:gd name="connsiteY16" fmla="*/ 93891 h 113324"/>
                <a:gd name="connsiteX17" fmla="*/ 56885 w 71926"/>
                <a:gd name="connsiteY17" fmla="*/ 75499 h 113324"/>
                <a:gd name="connsiteX18" fmla="*/ 49366 w 71926"/>
                <a:gd name="connsiteY18" fmla="*/ 57110 h 113324"/>
                <a:gd name="connsiteX19" fmla="*/ 28964 w 71926"/>
                <a:gd name="connsiteY19" fmla="*/ 50333 h 113324"/>
                <a:gd name="connsiteX20" fmla="*/ 16903 w 71926"/>
                <a:gd name="connsiteY20" fmla="*/ 51675 h 113324"/>
                <a:gd name="connsiteX21" fmla="*/ 4691 w 71926"/>
                <a:gd name="connsiteY21" fmla="*/ 55843 h 113324"/>
                <a:gd name="connsiteX22" fmla="*/ 4691 w 71926"/>
                <a:gd name="connsiteY22" fmla="*/ 0 h 1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926" h="113324">
                  <a:moveTo>
                    <a:pt x="4691" y="0"/>
                  </a:moveTo>
                  <a:lnTo>
                    <a:pt x="63736" y="0"/>
                  </a:lnTo>
                  <a:lnTo>
                    <a:pt x="63736" y="12659"/>
                  </a:lnTo>
                  <a:lnTo>
                    <a:pt x="18467" y="12659"/>
                  </a:lnTo>
                  <a:lnTo>
                    <a:pt x="18467" y="39909"/>
                  </a:lnTo>
                  <a:cubicBezTo>
                    <a:pt x="20650" y="39165"/>
                    <a:pt x="22834" y="38619"/>
                    <a:pt x="25018" y="38272"/>
                  </a:cubicBezTo>
                  <a:cubicBezTo>
                    <a:pt x="27203" y="37875"/>
                    <a:pt x="29387" y="37676"/>
                    <a:pt x="31570" y="37676"/>
                  </a:cubicBezTo>
                  <a:cubicBezTo>
                    <a:pt x="43981" y="37676"/>
                    <a:pt x="53809" y="41077"/>
                    <a:pt x="61056" y="47877"/>
                  </a:cubicBezTo>
                  <a:cubicBezTo>
                    <a:pt x="68303" y="54676"/>
                    <a:pt x="71926" y="63885"/>
                    <a:pt x="71926" y="75499"/>
                  </a:cubicBezTo>
                  <a:cubicBezTo>
                    <a:pt x="71926" y="87463"/>
                    <a:pt x="68204" y="96769"/>
                    <a:pt x="60758" y="103421"/>
                  </a:cubicBezTo>
                  <a:cubicBezTo>
                    <a:pt x="53312" y="110023"/>
                    <a:pt x="42813" y="113324"/>
                    <a:pt x="29262" y="113324"/>
                  </a:cubicBezTo>
                  <a:cubicBezTo>
                    <a:pt x="24597" y="113324"/>
                    <a:pt x="19832" y="112927"/>
                    <a:pt x="14967" y="112133"/>
                  </a:cubicBezTo>
                  <a:cubicBezTo>
                    <a:pt x="10152" y="111339"/>
                    <a:pt x="5163" y="110148"/>
                    <a:pt x="0" y="108558"/>
                  </a:cubicBezTo>
                  <a:lnTo>
                    <a:pt x="0" y="93444"/>
                  </a:lnTo>
                  <a:cubicBezTo>
                    <a:pt x="4468" y="95876"/>
                    <a:pt x="9084" y="97688"/>
                    <a:pt x="13850" y="98879"/>
                  </a:cubicBezTo>
                  <a:cubicBezTo>
                    <a:pt x="18616" y="100070"/>
                    <a:pt x="23654" y="100666"/>
                    <a:pt x="28964" y="100666"/>
                  </a:cubicBezTo>
                  <a:cubicBezTo>
                    <a:pt x="37553" y="100666"/>
                    <a:pt x="44354" y="98407"/>
                    <a:pt x="49366" y="93891"/>
                  </a:cubicBezTo>
                  <a:cubicBezTo>
                    <a:pt x="54378" y="89375"/>
                    <a:pt x="56885" y="83243"/>
                    <a:pt x="56885" y="75499"/>
                  </a:cubicBezTo>
                  <a:cubicBezTo>
                    <a:pt x="56885" y="67756"/>
                    <a:pt x="54378" y="61626"/>
                    <a:pt x="49366" y="57110"/>
                  </a:cubicBezTo>
                  <a:cubicBezTo>
                    <a:pt x="44354" y="52592"/>
                    <a:pt x="37553" y="50333"/>
                    <a:pt x="28964" y="50333"/>
                  </a:cubicBezTo>
                  <a:cubicBezTo>
                    <a:pt x="24944" y="50333"/>
                    <a:pt x="20922" y="50780"/>
                    <a:pt x="16903" y="51675"/>
                  </a:cubicBezTo>
                  <a:cubicBezTo>
                    <a:pt x="12931" y="52568"/>
                    <a:pt x="8861" y="53958"/>
                    <a:pt x="4691" y="55843"/>
                  </a:cubicBezTo>
                  <a:lnTo>
                    <a:pt x="4691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097240FE-BD1B-827B-F4DD-5C3D31450638}"/>
                </a:ext>
              </a:extLst>
            </p:cNvPr>
            <p:cNvSpPr/>
            <p:nvPr/>
          </p:nvSpPr>
          <p:spPr>
            <a:xfrm>
              <a:off x="2274183" y="3129503"/>
              <a:ext cx="76839" cy="115335"/>
            </a:xfrm>
            <a:custGeom>
              <a:avLst/>
              <a:gdLst>
                <a:gd name="connsiteX0" fmla="*/ 38421 w 76839"/>
                <a:gd name="connsiteY0" fmla="*/ 11914 h 115335"/>
                <a:gd name="connsiteX1" fmla="*/ 20922 w 76839"/>
                <a:gd name="connsiteY1" fmla="*/ 23380 h 115335"/>
                <a:gd name="connsiteX2" fmla="*/ 15114 w 76839"/>
                <a:gd name="connsiteY2" fmla="*/ 57705 h 115335"/>
                <a:gd name="connsiteX3" fmla="*/ 20922 w 76839"/>
                <a:gd name="connsiteY3" fmla="*/ 92031 h 115335"/>
                <a:gd name="connsiteX4" fmla="*/ 38421 w 76839"/>
                <a:gd name="connsiteY4" fmla="*/ 103423 h 115335"/>
                <a:gd name="connsiteX5" fmla="*/ 55917 w 76839"/>
                <a:gd name="connsiteY5" fmla="*/ 92031 h 115335"/>
                <a:gd name="connsiteX6" fmla="*/ 61799 w 76839"/>
                <a:gd name="connsiteY6" fmla="*/ 57705 h 115335"/>
                <a:gd name="connsiteX7" fmla="*/ 55917 w 76839"/>
                <a:gd name="connsiteY7" fmla="*/ 23380 h 115335"/>
                <a:gd name="connsiteX8" fmla="*/ 38421 w 76839"/>
                <a:gd name="connsiteY8" fmla="*/ 11914 h 115335"/>
                <a:gd name="connsiteX9" fmla="*/ 38421 w 76839"/>
                <a:gd name="connsiteY9" fmla="*/ 0 h 115335"/>
                <a:gd name="connsiteX10" fmla="*/ 66938 w 76839"/>
                <a:gd name="connsiteY10" fmla="*/ 14818 h 115335"/>
                <a:gd name="connsiteX11" fmla="*/ 76839 w 76839"/>
                <a:gd name="connsiteY11" fmla="*/ 57705 h 115335"/>
                <a:gd name="connsiteX12" fmla="*/ 66938 w 76839"/>
                <a:gd name="connsiteY12" fmla="*/ 100592 h 115335"/>
                <a:gd name="connsiteX13" fmla="*/ 38421 w 76839"/>
                <a:gd name="connsiteY13" fmla="*/ 115335 h 115335"/>
                <a:gd name="connsiteX14" fmla="*/ 9828 w 76839"/>
                <a:gd name="connsiteY14" fmla="*/ 100592 h 115335"/>
                <a:gd name="connsiteX15" fmla="*/ 0 w 76839"/>
                <a:gd name="connsiteY15" fmla="*/ 57705 h 115335"/>
                <a:gd name="connsiteX16" fmla="*/ 9828 w 76839"/>
                <a:gd name="connsiteY16" fmla="*/ 14818 h 115335"/>
                <a:gd name="connsiteX17" fmla="*/ 38421 w 76839"/>
                <a:gd name="connsiteY17" fmla="*/ 0 h 11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5">
                  <a:moveTo>
                    <a:pt x="38421" y="11914"/>
                  </a:moveTo>
                  <a:cubicBezTo>
                    <a:pt x="30677" y="11914"/>
                    <a:pt x="24843" y="15735"/>
                    <a:pt x="20922" y="23380"/>
                  </a:cubicBezTo>
                  <a:cubicBezTo>
                    <a:pt x="17050" y="30975"/>
                    <a:pt x="15114" y="42416"/>
                    <a:pt x="15114" y="57705"/>
                  </a:cubicBezTo>
                  <a:cubicBezTo>
                    <a:pt x="15114" y="72944"/>
                    <a:pt x="17050" y="84386"/>
                    <a:pt x="20922" y="92031"/>
                  </a:cubicBezTo>
                  <a:cubicBezTo>
                    <a:pt x="24843" y="99625"/>
                    <a:pt x="30677" y="103423"/>
                    <a:pt x="38421" y="103423"/>
                  </a:cubicBezTo>
                  <a:cubicBezTo>
                    <a:pt x="46214" y="103423"/>
                    <a:pt x="52046" y="99625"/>
                    <a:pt x="55917" y="92031"/>
                  </a:cubicBezTo>
                  <a:cubicBezTo>
                    <a:pt x="59837" y="84386"/>
                    <a:pt x="61799" y="72944"/>
                    <a:pt x="61799" y="57705"/>
                  </a:cubicBezTo>
                  <a:cubicBezTo>
                    <a:pt x="61799" y="42416"/>
                    <a:pt x="59837" y="30975"/>
                    <a:pt x="55917" y="23380"/>
                  </a:cubicBezTo>
                  <a:cubicBezTo>
                    <a:pt x="52046" y="15735"/>
                    <a:pt x="46214" y="11914"/>
                    <a:pt x="38421" y="11914"/>
                  </a:cubicBezTo>
                  <a:moveTo>
                    <a:pt x="38421" y="0"/>
                  </a:moveTo>
                  <a:cubicBezTo>
                    <a:pt x="50879" y="0"/>
                    <a:pt x="60385" y="4939"/>
                    <a:pt x="66938" y="14818"/>
                  </a:cubicBezTo>
                  <a:cubicBezTo>
                    <a:pt x="73538" y="24646"/>
                    <a:pt x="76839" y="38943"/>
                    <a:pt x="76839" y="57705"/>
                  </a:cubicBezTo>
                  <a:cubicBezTo>
                    <a:pt x="76839" y="76418"/>
                    <a:pt x="73538" y="90715"/>
                    <a:pt x="66938" y="100592"/>
                  </a:cubicBezTo>
                  <a:cubicBezTo>
                    <a:pt x="60385" y="110420"/>
                    <a:pt x="50879" y="115335"/>
                    <a:pt x="38421" y="115335"/>
                  </a:cubicBezTo>
                  <a:cubicBezTo>
                    <a:pt x="25961" y="115335"/>
                    <a:pt x="16430" y="110420"/>
                    <a:pt x="9828" y="100592"/>
                  </a:cubicBezTo>
                  <a:cubicBezTo>
                    <a:pt x="3275" y="90715"/>
                    <a:pt x="0" y="76418"/>
                    <a:pt x="0" y="57705"/>
                  </a:cubicBezTo>
                  <a:cubicBezTo>
                    <a:pt x="0" y="38943"/>
                    <a:pt x="3275" y="24646"/>
                    <a:pt x="9828" y="14818"/>
                  </a:cubicBezTo>
                  <a:cubicBezTo>
                    <a:pt x="16430" y="4939"/>
                    <a:pt x="25961" y="0"/>
                    <a:pt x="38421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66ED681A-B61C-7D00-5D90-1890FA9F0A76}"/>
                </a:ext>
              </a:extLst>
            </p:cNvPr>
            <p:cNvSpPr/>
            <p:nvPr/>
          </p:nvSpPr>
          <p:spPr>
            <a:xfrm>
              <a:off x="2034878" y="2717267"/>
              <a:ext cx="76839" cy="115333"/>
            </a:xfrm>
            <a:custGeom>
              <a:avLst/>
              <a:gdLst>
                <a:gd name="connsiteX0" fmla="*/ 38421 w 76839"/>
                <a:gd name="connsiteY0" fmla="*/ 11912 h 115333"/>
                <a:gd name="connsiteX1" fmla="*/ 20922 w 76839"/>
                <a:gd name="connsiteY1" fmla="*/ 23380 h 115333"/>
                <a:gd name="connsiteX2" fmla="*/ 15114 w 76839"/>
                <a:gd name="connsiteY2" fmla="*/ 57703 h 115333"/>
                <a:gd name="connsiteX3" fmla="*/ 20922 w 76839"/>
                <a:gd name="connsiteY3" fmla="*/ 92029 h 115333"/>
                <a:gd name="connsiteX4" fmla="*/ 38421 w 76839"/>
                <a:gd name="connsiteY4" fmla="*/ 103421 h 115333"/>
                <a:gd name="connsiteX5" fmla="*/ 55917 w 76839"/>
                <a:gd name="connsiteY5" fmla="*/ 92029 h 115333"/>
                <a:gd name="connsiteX6" fmla="*/ 61799 w 76839"/>
                <a:gd name="connsiteY6" fmla="*/ 57703 h 115333"/>
                <a:gd name="connsiteX7" fmla="*/ 55917 w 76839"/>
                <a:gd name="connsiteY7" fmla="*/ 23380 h 115333"/>
                <a:gd name="connsiteX8" fmla="*/ 38421 w 76839"/>
                <a:gd name="connsiteY8" fmla="*/ 11912 h 115333"/>
                <a:gd name="connsiteX9" fmla="*/ 38421 w 76839"/>
                <a:gd name="connsiteY9" fmla="*/ 0 h 115333"/>
                <a:gd name="connsiteX10" fmla="*/ 66938 w 76839"/>
                <a:gd name="connsiteY10" fmla="*/ 14816 h 115333"/>
                <a:gd name="connsiteX11" fmla="*/ 76839 w 76839"/>
                <a:gd name="connsiteY11" fmla="*/ 57703 h 115333"/>
                <a:gd name="connsiteX12" fmla="*/ 66938 w 76839"/>
                <a:gd name="connsiteY12" fmla="*/ 100592 h 115333"/>
                <a:gd name="connsiteX13" fmla="*/ 38421 w 76839"/>
                <a:gd name="connsiteY13" fmla="*/ 115333 h 115333"/>
                <a:gd name="connsiteX14" fmla="*/ 9828 w 76839"/>
                <a:gd name="connsiteY14" fmla="*/ 100592 h 115333"/>
                <a:gd name="connsiteX15" fmla="*/ 0 w 76839"/>
                <a:gd name="connsiteY15" fmla="*/ 57703 h 115333"/>
                <a:gd name="connsiteX16" fmla="*/ 9828 w 76839"/>
                <a:gd name="connsiteY16" fmla="*/ 14816 h 115333"/>
                <a:gd name="connsiteX17" fmla="*/ 38421 w 76839"/>
                <a:gd name="connsiteY17" fmla="*/ 0 h 11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3">
                  <a:moveTo>
                    <a:pt x="38421" y="11912"/>
                  </a:moveTo>
                  <a:cubicBezTo>
                    <a:pt x="30677" y="11912"/>
                    <a:pt x="24843" y="15735"/>
                    <a:pt x="20922" y="23380"/>
                  </a:cubicBezTo>
                  <a:cubicBezTo>
                    <a:pt x="17050" y="30975"/>
                    <a:pt x="15114" y="42416"/>
                    <a:pt x="15114" y="57703"/>
                  </a:cubicBezTo>
                  <a:cubicBezTo>
                    <a:pt x="15114" y="72943"/>
                    <a:pt x="17050" y="84384"/>
                    <a:pt x="20922" y="92029"/>
                  </a:cubicBezTo>
                  <a:cubicBezTo>
                    <a:pt x="24843" y="99624"/>
                    <a:pt x="30677" y="103421"/>
                    <a:pt x="38421" y="103421"/>
                  </a:cubicBezTo>
                  <a:cubicBezTo>
                    <a:pt x="46214" y="103421"/>
                    <a:pt x="52046" y="99624"/>
                    <a:pt x="55917" y="92029"/>
                  </a:cubicBezTo>
                  <a:cubicBezTo>
                    <a:pt x="59837" y="84384"/>
                    <a:pt x="61799" y="72943"/>
                    <a:pt x="61799" y="57703"/>
                  </a:cubicBezTo>
                  <a:cubicBezTo>
                    <a:pt x="61799" y="42416"/>
                    <a:pt x="59837" y="30975"/>
                    <a:pt x="55917" y="23380"/>
                  </a:cubicBezTo>
                  <a:cubicBezTo>
                    <a:pt x="52046" y="15735"/>
                    <a:pt x="46214" y="11912"/>
                    <a:pt x="38421" y="11912"/>
                  </a:cubicBezTo>
                  <a:moveTo>
                    <a:pt x="38421" y="0"/>
                  </a:moveTo>
                  <a:cubicBezTo>
                    <a:pt x="50879" y="0"/>
                    <a:pt x="60385" y="4939"/>
                    <a:pt x="66938" y="14816"/>
                  </a:cubicBezTo>
                  <a:cubicBezTo>
                    <a:pt x="73538" y="24644"/>
                    <a:pt x="76839" y="38941"/>
                    <a:pt x="76839" y="57703"/>
                  </a:cubicBezTo>
                  <a:cubicBezTo>
                    <a:pt x="76839" y="76416"/>
                    <a:pt x="73538" y="90713"/>
                    <a:pt x="66938" y="100592"/>
                  </a:cubicBezTo>
                  <a:cubicBezTo>
                    <a:pt x="60385" y="110420"/>
                    <a:pt x="50879" y="115333"/>
                    <a:pt x="38421" y="115333"/>
                  </a:cubicBezTo>
                  <a:cubicBezTo>
                    <a:pt x="25960" y="115333"/>
                    <a:pt x="16430" y="110420"/>
                    <a:pt x="9828" y="100592"/>
                  </a:cubicBezTo>
                  <a:cubicBezTo>
                    <a:pt x="3275" y="90713"/>
                    <a:pt x="0" y="76416"/>
                    <a:pt x="0" y="57703"/>
                  </a:cubicBezTo>
                  <a:cubicBezTo>
                    <a:pt x="0" y="38941"/>
                    <a:pt x="3275" y="24644"/>
                    <a:pt x="9828" y="14816"/>
                  </a:cubicBezTo>
                  <a:cubicBezTo>
                    <a:pt x="16430" y="4939"/>
                    <a:pt x="25960" y="0"/>
                    <a:pt x="38421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F0857B21-22D6-B015-B943-E11208EDCB99}"/>
                </a:ext>
              </a:extLst>
            </p:cNvPr>
            <p:cNvSpPr/>
            <p:nvPr/>
          </p:nvSpPr>
          <p:spPr>
            <a:xfrm>
              <a:off x="2138150" y="2811529"/>
              <a:ext cx="15709" cy="18913"/>
            </a:xfrm>
            <a:custGeom>
              <a:avLst/>
              <a:gdLst>
                <a:gd name="connsiteX0" fmla="*/ 0 w 15709"/>
                <a:gd name="connsiteY0" fmla="*/ 0 h 18913"/>
                <a:gd name="connsiteX1" fmla="*/ 15710 w 15709"/>
                <a:gd name="connsiteY1" fmla="*/ 0 h 18913"/>
                <a:gd name="connsiteX2" fmla="*/ 15710 w 15709"/>
                <a:gd name="connsiteY2" fmla="*/ 18913 h 18913"/>
                <a:gd name="connsiteX3" fmla="*/ 0 w 15709"/>
                <a:gd name="connsiteY3" fmla="*/ 18913 h 18913"/>
                <a:gd name="connsiteX4" fmla="*/ 0 w 15709"/>
                <a:gd name="connsiteY4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9" h="18913">
                  <a:moveTo>
                    <a:pt x="0" y="0"/>
                  </a:moveTo>
                  <a:lnTo>
                    <a:pt x="15710" y="0"/>
                  </a:lnTo>
                  <a:lnTo>
                    <a:pt x="15710" y="18913"/>
                  </a:lnTo>
                  <a:lnTo>
                    <a:pt x="0" y="18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29D4E920-7B23-3FD5-755F-B9584886DA82}"/>
                </a:ext>
              </a:extLst>
            </p:cNvPr>
            <p:cNvSpPr/>
            <p:nvPr/>
          </p:nvSpPr>
          <p:spPr>
            <a:xfrm>
              <a:off x="2182823" y="2719278"/>
              <a:ext cx="71479" cy="111164"/>
            </a:xfrm>
            <a:custGeom>
              <a:avLst/>
              <a:gdLst>
                <a:gd name="connsiteX0" fmla="*/ 0 w 71479"/>
                <a:gd name="connsiteY0" fmla="*/ 0 h 111164"/>
                <a:gd name="connsiteX1" fmla="*/ 71480 w 71479"/>
                <a:gd name="connsiteY1" fmla="*/ 0 h 111164"/>
                <a:gd name="connsiteX2" fmla="*/ 71480 w 71479"/>
                <a:gd name="connsiteY2" fmla="*/ 6402 h 111164"/>
                <a:gd name="connsiteX3" fmla="*/ 31124 w 71479"/>
                <a:gd name="connsiteY3" fmla="*/ 111165 h 111164"/>
                <a:gd name="connsiteX4" fmla="*/ 15414 w 71479"/>
                <a:gd name="connsiteY4" fmla="*/ 111165 h 111164"/>
                <a:gd name="connsiteX5" fmla="*/ 53386 w 71479"/>
                <a:gd name="connsiteY5" fmla="*/ 12657 h 111164"/>
                <a:gd name="connsiteX6" fmla="*/ 0 w 71479"/>
                <a:gd name="connsiteY6" fmla="*/ 12657 h 111164"/>
                <a:gd name="connsiteX7" fmla="*/ 0 w 71479"/>
                <a:gd name="connsiteY7" fmla="*/ 0 h 11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479" h="111164">
                  <a:moveTo>
                    <a:pt x="0" y="0"/>
                  </a:moveTo>
                  <a:lnTo>
                    <a:pt x="71480" y="0"/>
                  </a:lnTo>
                  <a:lnTo>
                    <a:pt x="71480" y="6402"/>
                  </a:lnTo>
                  <a:lnTo>
                    <a:pt x="31124" y="111165"/>
                  </a:lnTo>
                  <a:lnTo>
                    <a:pt x="15414" y="111165"/>
                  </a:lnTo>
                  <a:lnTo>
                    <a:pt x="53386" y="12657"/>
                  </a:lnTo>
                  <a:lnTo>
                    <a:pt x="0" y="12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4BA4D1A6-024D-13FE-8A2E-797564049489}"/>
                </a:ext>
              </a:extLst>
            </p:cNvPr>
            <p:cNvSpPr/>
            <p:nvPr/>
          </p:nvSpPr>
          <p:spPr>
            <a:xfrm>
              <a:off x="2279098" y="2719278"/>
              <a:ext cx="71924" cy="113322"/>
            </a:xfrm>
            <a:custGeom>
              <a:avLst/>
              <a:gdLst>
                <a:gd name="connsiteX0" fmla="*/ 4691 w 71924"/>
                <a:gd name="connsiteY0" fmla="*/ 0 h 113322"/>
                <a:gd name="connsiteX1" fmla="*/ 63734 w 71924"/>
                <a:gd name="connsiteY1" fmla="*/ 0 h 113322"/>
                <a:gd name="connsiteX2" fmla="*/ 63734 w 71924"/>
                <a:gd name="connsiteY2" fmla="*/ 12657 h 113322"/>
                <a:gd name="connsiteX3" fmla="*/ 18465 w 71924"/>
                <a:gd name="connsiteY3" fmla="*/ 12657 h 113322"/>
                <a:gd name="connsiteX4" fmla="*/ 18465 w 71924"/>
                <a:gd name="connsiteY4" fmla="*/ 39908 h 113322"/>
                <a:gd name="connsiteX5" fmla="*/ 25018 w 71924"/>
                <a:gd name="connsiteY5" fmla="*/ 38270 h 113322"/>
                <a:gd name="connsiteX6" fmla="*/ 31568 w 71924"/>
                <a:gd name="connsiteY6" fmla="*/ 37674 h 113322"/>
                <a:gd name="connsiteX7" fmla="*/ 61054 w 71924"/>
                <a:gd name="connsiteY7" fmla="*/ 47875 h 113322"/>
                <a:gd name="connsiteX8" fmla="*/ 71924 w 71924"/>
                <a:gd name="connsiteY8" fmla="*/ 75499 h 113322"/>
                <a:gd name="connsiteX9" fmla="*/ 60756 w 71924"/>
                <a:gd name="connsiteY9" fmla="*/ 103421 h 113322"/>
                <a:gd name="connsiteX10" fmla="*/ 29262 w 71924"/>
                <a:gd name="connsiteY10" fmla="*/ 113322 h 113322"/>
                <a:gd name="connsiteX11" fmla="*/ 14965 w 71924"/>
                <a:gd name="connsiteY11" fmla="*/ 112131 h 113322"/>
                <a:gd name="connsiteX12" fmla="*/ 0 w 71924"/>
                <a:gd name="connsiteY12" fmla="*/ 108558 h 113322"/>
                <a:gd name="connsiteX13" fmla="*/ 0 w 71924"/>
                <a:gd name="connsiteY13" fmla="*/ 93442 h 113322"/>
                <a:gd name="connsiteX14" fmla="*/ 13848 w 71924"/>
                <a:gd name="connsiteY14" fmla="*/ 98879 h 113322"/>
                <a:gd name="connsiteX15" fmla="*/ 28964 w 71924"/>
                <a:gd name="connsiteY15" fmla="*/ 100666 h 113322"/>
                <a:gd name="connsiteX16" fmla="*/ 49364 w 71924"/>
                <a:gd name="connsiteY16" fmla="*/ 93889 h 113322"/>
                <a:gd name="connsiteX17" fmla="*/ 56884 w 71924"/>
                <a:gd name="connsiteY17" fmla="*/ 75499 h 113322"/>
                <a:gd name="connsiteX18" fmla="*/ 49364 w 71924"/>
                <a:gd name="connsiteY18" fmla="*/ 57108 h 113322"/>
                <a:gd name="connsiteX19" fmla="*/ 28964 w 71924"/>
                <a:gd name="connsiteY19" fmla="*/ 50333 h 113322"/>
                <a:gd name="connsiteX20" fmla="*/ 16901 w 71924"/>
                <a:gd name="connsiteY20" fmla="*/ 51673 h 113322"/>
                <a:gd name="connsiteX21" fmla="*/ 4691 w 71924"/>
                <a:gd name="connsiteY21" fmla="*/ 55841 h 113322"/>
                <a:gd name="connsiteX22" fmla="*/ 4691 w 71924"/>
                <a:gd name="connsiteY22" fmla="*/ 0 h 11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1924" h="113322">
                  <a:moveTo>
                    <a:pt x="4691" y="0"/>
                  </a:moveTo>
                  <a:lnTo>
                    <a:pt x="63734" y="0"/>
                  </a:lnTo>
                  <a:lnTo>
                    <a:pt x="63734" y="12657"/>
                  </a:lnTo>
                  <a:lnTo>
                    <a:pt x="18465" y="12657"/>
                  </a:lnTo>
                  <a:lnTo>
                    <a:pt x="18465" y="39908"/>
                  </a:lnTo>
                  <a:cubicBezTo>
                    <a:pt x="20649" y="39163"/>
                    <a:pt x="22832" y="38617"/>
                    <a:pt x="25018" y="38270"/>
                  </a:cubicBezTo>
                  <a:cubicBezTo>
                    <a:pt x="27201" y="37873"/>
                    <a:pt x="29385" y="37674"/>
                    <a:pt x="31568" y="37674"/>
                  </a:cubicBezTo>
                  <a:cubicBezTo>
                    <a:pt x="43979" y="37674"/>
                    <a:pt x="53807" y="41075"/>
                    <a:pt x="61054" y="47875"/>
                  </a:cubicBezTo>
                  <a:cubicBezTo>
                    <a:pt x="68302" y="54676"/>
                    <a:pt x="71924" y="63885"/>
                    <a:pt x="71924" y="75499"/>
                  </a:cubicBezTo>
                  <a:cubicBezTo>
                    <a:pt x="71924" y="87461"/>
                    <a:pt x="68202" y="96769"/>
                    <a:pt x="60756" y="103421"/>
                  </a:cubicBezTo>
                  <a:cubicBezTo>
                    <a:pt x="53310" y="110021"/>
                    <a:pt x="42813" y="113322"/>
                    <a:pt x="29262" y="113322"/>
                  </a:cubicBezTo>
                  <a:cubicBezTo>
                    <a:pt x="24595" y="113322"/>
                    <a:pt x="19831" y="112925"/>
                    <a:pt x="14965" y="112131"/>
                  </a:cubicBezTo>
                  <a:cubicBezTo>
                    <a:pt x="10152" y="111337"/>
                    <a:pt x="5163" y="110146"/>
                    <a:pt x="0" y="108558"/>
                  </a:cubicBezTo>
                  <a:lnTo>
                    <a:pt x="0" y="93442"/>
                  </a:lnTo>
                  <a:cubicBezTo>
                    <a:pt x="4466" y="95874"/>
                    <a:pt x="9082" y="97686"/>
                    <a:pt x="13848" y="98879"/>
                  </a:cubicBezTo>
                  <a:cubicBezTo>
                    <a:pt x="18614" y="100070"/>
                    <a:pt x="23652" y="100666"/>
                    <a:pt x="28964" y="100666"/>
                  </a:cubicBezTo>
                  <a:cubicBezTo>
                    <a:pt x="37551" y="100666"/>
                    <a:pt x="44352" y="98407"/>
                    <a:pt x="49364" y="93889"/>
                  </a:cubicBezTo>
                  <a:cubicBezTo>
                    <a:pt x="54377" y="89373"/>
                    <a:pt x="56884" y="83243"/>
                    <a:pt x="56884" y="75499"/>
                  </a:cubicBezTo>
                  <a:cubicBezTo>
                    <a:pt x="56884" y="67756"/>
                    <a:pt x="54377" y="61624"/>
                    <a:pt x="49364" y="57108"/>
                  </a:cubicBezTo>
                  <a:cubicBezTo>
                    <a:pt x="44352" y="52592"/>
                    <a:pt x="37551" y="50333"/>
                    <a:pt x="28964" y="50333"/>
                  </a:cubicBezTo>
                  <a:cubicBezTo>
                    <a:pt x="24942" y="50333"/>
                    <a:pt x="20921" y="50780"/>
                    <a:pt x="16901" y="51673"/>
                  </a:cubicBezTo>
                  <a:cubicBezTo>
                    <a:pt x="12929" y="52566"/>
                    <a:pt x="8859" y="53956"/>
                    <a:pt x="4691" y="55841"/>
                  </a:cubicBezTo>
                  <a:lnTo>
                    <a:pt x="4691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3A3E9D80-A003-81C5-67EE-2A9314B79097}"/>
                </a:ext>
              </a:extLst>
            </p:cNvPr>
            <p:cNvSpPr/>
            <p:nvPr/>
          </p:nvSpPr>
          <p:spPr>
            <a:xfrm>
              <a:off x="2038378" y="2307041"/>
              <a:ext cx="66191" cy="111164"/>
            </a:xfrm>
            <a:custGeom>
              <a:avLst/>
              <a:gdLst>
                <a:gd name="connsiteX0" fmla="*/ 2160 w 66191"/>
                <a:gd name="connsiteY0" fmla="*/ 98506 h 111164"/>
                <a:gd name="connsiteX1" fmla="*/ 26731 w 66191"/>
                <a:gd name="connsiteY1" fmla="*/ 98506 h 111164"/>
                <a:gd name="connsiteX2" fmla="*/ 26731 w 66191"/>
                <a:gd name="connsiteY2" fmla="*/ 13701 h 111164"/>
                <a:gd name="connsiteX3" fmla="*/ 0 w 66191"/>
                <a:gd name="connsiteY3" fmla="*/ 19060 h 111164"/>
                <a:gd name="connsiteX4" fmla="*/ 0 w 66191"/>
                <a:gd name="connsiteY4" fmla="*/ 5362 h 111164"/>
                <a:gd name="connsiteX5" fmla="*/ 26582 w 66191"/>
                <a:gd name="connsiteY5" fmla="*/ 0 h 111164"/>
                <a:gd name="connsiteX6" fmla="*/ 41621 w 66191"/>
                <a:gd name="connsiteY6" fmla="*/ 0 h 111164"/>
                <a:gd name="connsiteX7" fmla="*/ 41621 w 66191"/>
                <a:gd name="connsiteY7" fmla="*/ 98506 h 111164"/>
                <a:gd name="connsiteX8" fmla="*/ 66191 w 66191"/>
                <a:gd name="connsiteY8" fmla="*/ 98506 h 111164"/>
                <a:gd name="connsiteX9" fmla="*/ 66191 w 66191"/>
                <a:gd name="connsiteY9" fmla="*/ 111165 h 111164"/>
                <a:gd name="connsiteX10" fmla="*/ 2160 w 66191"/>
                <a:gd name="connsiteY10" fmla="*/ 111165 h 111164"/>
                <a:gd name="connsiteX11" fmla="*/ 2160 w 66191"/>
                <a:gd name="connsiteY11" fmla="*/ 98506 h 11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191" h="111164">
                  <a:moveTo>
                    <a:pt x="2160" y="98506"/>
                  </a:moveTo>
                  <a:lnTo>
                    <a:pt x="26731" y="98506"/>
                  </a:lnTo>
                  <a:lnTo>
                    <a:pt x="26731" y="13701"/>
                  </a:lnTo>
                  <a:lnTo>
                    <a:pt x="0" y="19060"/>
                  </a:lnTo>
                  <a:lnTo>
                    <a:pt x="0" y="5362"/>
                  </a:lnTo>
                  <a:lnTo>
                    <a:pt x="26582" y="0"/>
                  </a:lnTo>
                  <a:lnTo>
                    <a:pt x="41621" y="0"/>
                  </a:lnTo>
                  <a:lnTo>
                    <a:pt x="41621" y="98506"/>
                  </a:lnTo>
                  <a:lnTo>
                    <a:pt x="66191" y="98506"/>
                  </a:lnTo>
                  <a:lnTo>
                    <a:pt x="66191" y="111165"/>
                  </a:lnTo>
                  <a:lnTo>
                    <a:pt x="2160" y="111165"/>
                  </a:lnTo>
                  <a:lnTo>
                    <a:pt x="2160" y="98506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F497DE1F-A71E-4652-5438-E52B74D1BDEC}"/>
                </a:ext>
              </a:extLst>
            </p:cNvPr>
            <p:cNvSpPr/>
            <p:nvPr/>
          </p:nvSpPr>
          <p:spPr>
            <a:xfrm>
              <a:off x="2134948" y="2399294"/>
              <a:ext cx="15709" cy="18911"/>
            </a:xfrm>
            <a:custGeom>
              <a:avLst/>
              <a:gdLst>
                <a:gd name="connsiteX0" fmla="*/ 0 w 15709"/>
                <a:gd name="connsiteY0" fmla="*/ 0 h 18911"/>
                <a:gd name="connsiteX1" fmla="*/ 15710 w 15709"/>
                <a:gd name="connsiteY1" fmla="*/ 0 h 18911"/>
                <a:gd name="connsiteX2" fmla="*/ 15710 w 15709"/>
                <a:gd name="connsiteY2" fmla="*/ 18912 h 18911"/>
                <a:gd name="connsiteX3" fmla="*/ 0 w 15709"/>
                <a:gd name="connsiteY3" fmla="*/ 18912 h 18911"/>
                <a:gd name="connsiteX4" fmla="*/ 0 w 15709"/>
                <a:gd name="connsiteY4" fmla="*/ 0 h 1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9" h="18911">
                  <a:moveTo>
                    <a:pt x="0" y="0"/>
                  </a:moveTo>
                  <a:lnTo>
                    <a:pt x="15710" y="0"/>
                  </a:lnTo>
                  <a:lnTo>
                    <a:pt x="15710" y="18912"/>
                  </a:lnTo>
                  <a:lnTo>
                    <a:pt x="0" y="18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C5465AFA-C6B9-0CC8-2446-FF6103856F91}"/>
                </a:ext>
              </a:extLst>
            </p:cNvPr>
            <p:cNvSpPr/>
            <p:nvPr/>
          </p:nvSpPr>
          <p:spPr>
            <a:xfrm>
              <a:off x="2177166" y="2305030"/>
              <a:ext cx="76839" cy="115335"/>
            </a:xfrm>
            <a:custGeom>
              <a:avLst/>
              <a:gdLst>
                <a:gd name="connsiteX0" fmla="*/ 38419 w 76839"/>
                <a:gd name="connsiteY0" fmla="*/ 11914 h 115335"/>
                <a:gd name="connsiteX1" fmla="*/ 20922 w 76839"/>
                <a:gd name="connsiteY1" fmla="*/ 23380 h 115335"/>
                <a:gd name="connsiteX2" fmla="*/ 15114 w 76839"/>
                <a:gd name="connsiteY2" fmla="*/ 57705 h 115335"/>
                <a:gd name="connsiteX3" fmla="*/ 20922 w 76839"/>
                <a:gd name="connsiteY3" fmla="*/ 92029 h 115335"/>
                <a:gd name="connsiteX4" fmla="*/ 38419 w 76839"/>
                <a:gd name="connsiteY4" fmla="*/ 103421 h 115335"/>
                <a:gd name="connsiteX5" fmla="*/ 55917 w 76839"/>
                <a:gd name="connsiteY5" fmla="*/ 92029 h 115335"/>
                <a:gd name="connsiteX6" fmla="*/ 61799 w 76839"/>
                <a:gd name="connsiteY6" fmla="*/ 57705 h 115335"/>
                <a:gd name="connsiteX7" fmla="*/ 55917 w 76839"/>
                <a:gd name="connsiteY7" fmla="*/ 23380 h 115335"/>
                <a:gd name="connsiteX8" fmla="*/ 38419 w 76839"/>
                <a:gd name="connsiteY8" fmla="*/ 11914 h 115335"/>
                <a:gd name="connsiteX9" fmla="*/ 38419 w 76839"/>
                <a:gd name="connsiteY9" fmla="*/ 0 h 115335"/>
                <a:gd name="connsiteX10" fmla="*/ 66936 w 76839"/>
                <a:gd name="connsiteY10" fmla="*/ 14816 h 115335"/>
                <a:gd name="connsiteX11" fmla="*/ 76839 w 76839"/>
                <a:gd name="connsiteY11" fmla="*/ 57705 h 115335"/>
                <a:gd name="connsiteX12" fmla="*/ 66936 w 76839"/>
                <a:gd name="connsiteY12" fmla="*/ 100592 h 115335"/>
                <a:gd name="connsiteX13" fmla="*/ 38419 w 76839"/>
                <a:gd name="connsiteY13" fmla="*/ 115335 h 115335"/>
                <a:gd name="connsiteX14" fmla="*/ 9828 w 76839"/>
                <a:gd name="connsiteY14" fmla="*/ 100592 h 115335"/>
                <a:gd name="connsiteX15" fmla="*/ 0 w 76839"/>
                <a:gd name="connsiteY15" fmla="*/ 57705 h 115335"/>
                <a:gd name="connsiteX16" fmla="*/ 9828 w 76839"/>
                <a:gd name="connsiteY16" fmla="*/ 14816 h 115335"/>
                <a:gd name="connsiteX17" fmla="*/ 38419 w 76839"/>
                <a:gd name="connsiteY17" fmla="*/ 0 h 11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5">
                  <a:moveTo>
                    <a:pt x="38419" y="11914"/>
                  </a:moveTo>
                  <a:cubicBezTo>
                    <a:pt x="30675" y="11914"/>
                    <a:pt x="24843" y="15735"/>
                    <a:pt x="20922" y="23380"/>
                  </a:cubicBezTo>
                  <a:cubicBezTo>
                    <a:pt x="17050" y="30975"/>
                    <a:pt x="15114" y="42416"/>
                    <a:pt x="15114" y="57705"/>
                  </a:cubicBezTo>
                  <a:cubicBezTo>
                    <a:pt x="15114" y="72944"/>
                    <a:pt x="17050" y="84384"/>
                    <a:pt x="20922" y="92029"/>
                  </a:cubicBezTo>
                  <a:cubicBezTo>
                    <a:pt x="24843" y="99624"/>
                    <a:pt x="30675" y="103421"/>
                    <a:pt x="38419" y="103421"/>
                  </a:cubicBezTo>
                  <a:cubicBezTo>
                    <a:pt x="46212" y="103421"/>
                    <a:pt x="52044" y="99624"/>
                    <a:pt x="55917" y="92029"/>
                  </a:cubicBezTo>
                  <a:cubicBezTo>
                    <a:pt x="59837" y="84384"/>
                    <a:pt x="61799" y="72944"/>
                    <a:pt x="61799" y="57705"/>
                  </a:cubicBezTo>
                  <a:cubicBezTo>
                    <a:pt x="61799" y="42416"/>
                    <a:pt x="59837" y="30975"/>
                    <a:pt x="55917" y="23380"/>
                  </a:cubicBezTo>
                  <a:cubicBezTo>
                    <a:pt x="52044" y="15735"/>
                    <a:pt x="46212" y="11914"/>
                    <a:pt x="38419" y="11914"/>
                  </a:cubicBezTo>
                  <a:moveTo>
                    <a:pt x="38419" y="0"/>
                  </a:moveTo>
                  <a:cubicBezTo>
                    <a:pt x="50879" y="0"/>
                    <a:pt x="60383" y="4939"/>
                    <a:pt x="66936" y="14816"/>
                  </a:cubicBezTo>
                  <a:cubicBezTo>
                    <a:pt x="73538" y="24644"/>
                    <a:pt x="76839" y="38941"/>
                    <a:pt x="76839" y="57705"/>
                  </a:cubicBezTo>
                  <a:cubicBezTo>
                    <a:pt x="76839" y="76418"/>
                    <a:pt x="73538" y="90715"/>
                    <a:pt x="66936" y="100592"/>
                  </a:cubicBezTo>
                  <a:cubicBezTo>
                    <a:pt x="60383" y="110420"/>
                    <a:pt x="50879" y="115335"/>
                    <a:pt x="38419" y="115335"/>
                  </a:cubicBezTo>
                  <a:cubicBezTo>
                    <a:pt x="25960" y="115335"/>
                    <a:pt x="16430" y="110420"/>
                    <a:pt x="9828" y="100592"/>
                  </a:cubicBezTo>
                  <a:cubicBezTo>
                    <a:pt x="3275" y="90715"/>
                    <a:pt x="0" y="76418"/>
                    <a:pt x="0" y="57705"/>
                  </a:cubicBezTo>
                  <a:cubicBezTo>
                    <a:pt x="0" y="38941"/>
                    <a:pt x="3275" y="24644"/>
                    <a:pt x="9828" y="14816"/>
                  </a:cubicBezTo>
                  <a:cubicBezTo>
                    <a:pt x="16430" y="4939"/>
                    <a:pt x="25960" y="0"/>
                    <a:pt x="38419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9986F751-885C-FFCC-BE57-D060F1905718}"/>
                </a:ext>
              </a:extLst>
            </p:cNvPr>
            <p:cNvSpPr/>
            <p:nvPr/>
          </p:nvSpPr>
          <p:spPr>
            <a:xfrm>
              <a:off x="2274183" y="2305030"/>
              <a:ext cx="76839" cy="115335"/>
            </a:xfrm>
            <a:custGeom>
              <a:avLst/>
              <a:gdLst>
                <a:gd name="connsiteX0" fmla="*/ 38421 w 76839"/>
                <a:gd name="connsiteY0" fmla="*/ 11914 h 115335"/>
                <a:gd name="connsiteX1" fmla="*/ 20922 w 76839"/>
                <a:gd name="connsiteY1" fmla="*/ 23380 h 115335"/>
                <a:gd name="connsiteX2" fmla="*/ 15114 w 76839"/>
                <a:gd name="connsiteY2" fmla="*/ 57705 h 115335"/>
                <a:gd name="connsiteX3" fmla="*/ 20922 w 76839"/>
                <a:gd name="connsiteY3" fmla="*/ 92029 h 115335"/>
                <a:gd name="connsiteX4" fmla="*/ 38421 w 76839"/>
                <a:gd name="connsiteY4" fmla="*/ 103421 h 115335"/>
                <a:gd name="connsiteX5" fmla="*/ 55917 w 76839"/>
                <a:gd name="connsiteY5" fmla="*/ 92029 h 115335"/>
                <a:gd name="connsiteX6" fmla="*/ 61799 w 76839"/>
                <a:gd name="connsiteY6" fmla="*/ 57705 h 115335"/>
                <a:gd name="connsiteX7" fmla="*/ 55917 w 76839"/>
                <a:gd name="connsiteY7" fmla="*/ 23380 h 115335"/>
                <a:gd name="connsiteX8" fmla="*/ 38421 w 76839"/>
                <a:gd name="connsiteY8" fmla="*/ 11914 h 115335"/>
                <a:gd name="connsiteX9" fmla="*/ 38421 w 76839"/>
                <a:gd name="connsiteY9" fmla="*/ 0 h 115335"/>
                <a:gd name="connsiteX10" fmla="*/ 66938 w 76839"/>
                <a:gd name="connsiteY10" fmla="*/ 14816 h 115335"/>
                <a:gd name="connsiteX11" fmla="*/ 76839 w 76839"/>
                <a:gd name="connsiteY11" fmla="*/ 57705 h 115335"/>
                <a:gd name="connsiteX12" fmla="*/ 66938 w 76839"/>
                <a:gd name="connsiteY12" fmla="*/ 100592 h 115335"/>
                <a:gd name="connsiteX13" fmla="*/ 38421 w 76839"/>
                <a:gd name="connsiteY13" fmla="*/ 115335 h 115335"/>
                <a:gd name="connsiteX14" fmla="*/ 9828 w 76839"/>
                <a:gd name="connsiteY14" fmla="*/ 100592 h 115335"/>
                <a:gd name="connsiteX15" fmla="*/ 0 w 76839"/>
                <a:gd name="connsiteY15" fmla="*/ 57705 h 115335"/>
                <a:gd name="connsiteX16" fmla="*/ 9828 w 76839"/>
                <a:gd name="connsiteY16" fmla="*/ 14816 h 115335"/>
                <a:gd name="connsiteX17" fmla="*/ 38421 w 76839"/>
                <a:gd name="connsiteY17" fmla="*/ 0 h 11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839" h="115335">
                  <a:moveTo>
                    <a:pt x="38421" y="11914"/>
                  </a:moveTo>
                  <a:cubicBezTo>
                    <a:pt x="30677" y="11914"/>
                    <a:pt x="24843" y="15735"/>
                    <a:pt x="20922" y="23380"/>
                  </a:cubicBezTo>
                  <a:cubicBezTo>
                    <a:pt x="17050" y="30975"/>
                    <a:pt x="15114" y="42416"/>
                    <a:pt x="15114" y="57705"/>
                  </a:cubicBezTo>
                  <a:cubicBezTo>
                    <a:pt x="15114" y="72944"/>
                    <a:pt x="17050" y="84384"/>
                    <a:pt x="20922" y="92029"/>
                  </a:cubicBezTo>
                  <a:cubicBezTo>
                    <a:pt x="24843" y="99624"/>
                    <a:pt x="30677" y="103421"/>
                    <a:pt x="38421" y="103421"/>
                  </a:cubicBezTo>
                  <a:cubicBezTo>
                    <a:pt x="46214" y="103421"/>
                    <a:pt x="52046" y="99624"/>
                    <a:pt x="55917" y="92029"/>
                  </a:cubicBezTo>
                  <a:cubicBezTo>
                    <a:pt x="59837" y="84384"/>
                    <a:pt x="61799" y="72944"/>
                    <a:pt x="61799" y="57705"/>
                  </a:cubicBezTo>
                  <a:cubicBezTo>
                    <a:pt x="61799" y="42416"/>
                    <a:pt x="59837" y="30975"/>
                    <a:pt x="55917" y="23380"/>
                  </a:cubicBezTo>
                  <a:cubicBezTo>
                    <a:pt x="52046" y="15735"/>
                    <a:pt x="46214" y="11914"/>
                    <a:pt x="38421" y="11914"/>
                  </a:cubicBezTo>
                  <a:moveTo>
                    <a:pt x="38421" y="0"/>
                  </a:moveTo>
                  <a:cubicBezTo>
                    <a:pt x="50879" y="0"/>
                    <a:pt x="60385" y="4939"/>
                    <a:pt x="66938" y="14816"/>
                  </a:cubicBezTo>
                  <a:cubicBezTo>
                    <a:pt x="73538" y="24644"/>
                    <a:pt x="76839" y="38941"/>
                    <a:pt x="76839" y="57705"/>
                  </a:cubicBezTo>
                  <a:cubicBezTo>
                    <a:pt x="76839" y="76418"/>
                    <a:pt x="73538" y="90715"/>
                    <a:pt x="66938" y="100592"/>
                  </a:cubicBezTo>
                  <a:cubicBezTo>
                    <a:pt x="60385" y="110420"/>
                    <a:pt x="50879" y="115335"/>
                    <a:pt x="38421" y="115335"/>
                  </a:cubicBezTo>
                  <a:cubicBezTo>
                    <a:pt x="25961" y="115335"/>
                    <a:pt x="16430" y="110420"/>
                    <a:pt x="9828" y="100592"/>
                  </a:cubicBezTo>
                  <a:cubicBezTo>
                    <a:pt x="3275" y="90715"/>
                    <a:pt x="0" y="76418"/>
                    <a:pt x="0" y="57705"/>
                  </a:cubicBezTo>
                  <a:cubicBezTo>
                    <a:pt x="0" y="38941"/>
                    <a:pt x="3275" y="24644"/>
                    <a:pt x="9828" y="14816"/>
                  </a:cubicBezTo>
                  <a:cubicBezTo>
                    <a:pt x="16430" y="4939"/>
                    <a:pt x="25961" y="0"/>
                    <a:pt x="38421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A24CE963-74E9-2330-4ECA-65C575B2D328}"/>
                </a:ext>
              </a:extLst>
            </p:cNvPr>
            <p:cNvSpPr/>
            <p:nvPr/>
          </p:nvSpPr>
          <p:spPr>
            <a:xfrm>
              <a:off x="1713573" y="3192751"/>
              <a:ext cx="114086" cy="81368"/>
            </a:xfrm>
            <a:custGeom>
              <a:avLst/>
              <a:gdLst>
                <a:gd name="connsiteX0" fmla="*/ 6716 w 114086"/>
                <a:gd name="connsiteY0" fmla="*/ 0 h 81368"/>
                <a:gd name="connsiteX1" fmla="*/ 10763 w 114086"/>
                <a:gd name="connsiteY1" fmla="*/ 776 h 81368"/>
                <a:gd name="connsiteX2" fmla="*/ 78095 w 114086"/>
                <a:gd name="connsiteY2" fmla="*/ 17653 h 81368"/>
                <a:gd name="connsiteX3" fmla="*/ 103582 w 114086"/>
                <a:gd name="connsiteY3" fmla="*/ 33408 h 81368"/>
                <a:gd name="connsiteX4" fmla="*/ 114086 w 114086"/>
                <a:gd name="connsiteY4" fmla="*/ 58981 h 81368"/>
                <a:gd name="connsiteX5" fmla="*/ 109695 w 114086"/>
                <a:gd name="connsiteY5" fmla="*/ 72413 h 81368"/>
                <a:gd name="connsiteX6" fmla="*/ 98760 w 114086"/>
                <a:gd name="connsiteY6" fmla="*/ 77664 h 81368"/>
                <a:gd name="connsiteX7" fmla="*/ 90064 w 114086"/>
                <a:gd name="connsiteY7" fmla="*/ 74566 h 81368"/>
                <a:gd name="connsiteX8" fmla="*/ 87308 w 114086"/>
                <a:gd name="connsiteY8" fmla="*/ 67763 h 81368"/>
                <a:gd name="connsiteX9" fmla="*/ 87653 w 114086"/>
                <a:gd name="connsiteY9" fmla="*/ 65267 h 81368"/>
                <a:gd name="connsiteX10" fmla="*/ 89461 w 114086"/>
                <a:gd name="connsiteY10" fmla="*/ 62598 h 81368"/>
                <a:gd name="connsiteX11" fmla="*/ 93421 w 114086"/>
                <a:gd name="connsiteY11" fmla="*/ 61220 h 81368"/>
                <a:gd name="connsiteX12" fmla="*/ 100654 w 114086"/>
                <a:gd name="connsiteY12" fmla="*/ 64750 h 81368"/>
                <a:gd name="connsiteX13" fmla="*/ 102462 w 114086"/>
                <a:gd name="connsiteY13" fmla="*/ 68109 h 81368"/>
                <a:gd name="connsiteX14" fmla="*/ 102807 w 114086"/>
                <a:gd name="connsiteY14" fmla="*/ 72327 h 81368"/>
                <a:gd name="connsiteX15" fmla="*/ 106853 w 114086"/>
                <a:gd name="connsiteY15" fmla="*/ 69399 h 81368"/>
                <a:gd name="connsiteX16" fmla="*/ 109092 w 114086"/>
                <a:gd name="connsiteY16" fmla="*/ 65353 h 81368"/>
                <a:gd name="connsiteX17" fmla="*/ 109953 w 114086"/>
                <a:gd name="connsiteY17" fmla="*/ 61822 h 81368"/>
                <a:gd name="connsiteX18" fmla="*/ 110212 w 114086"/>
                <a:gd name="connsiteY18" fmla="*/ 58981 h 81368"/>
                <a:gd name="connsiteX19" fmla="*/ 99104 w 114086"/>
                <a:gd name="connsiteY19" fmla="*/ 39522 h 81368"/>
                <a:gd name="connsiteX20" fmla="*/ 92388 w 114086"/>
                <a:gd name="connsiteY20" fmla="*/ 35217 h 81368"/>
                <a:gd name="connsiteX21" fmla="*/ 85070 w 114086"/>
                <a:gd name="connsiteY21" fmla="*/ 31945 h 81368"/>
                <a:gd name="connsiteX22" fmla="*/ 78956 w 114086"/>
                <a:gd name="connsiteY22" fmla="*/ 29964 h 81368"/>
                <a:gd name="connsiteX23" fmla="*/ 71896 w 114086"/>
                <a:gd name="connsiteY23" fmla="*/ 28070 h 81368"/>
                <a:gd name="connsiteX24" fmla="*/ 79903 w 114086"/>
                <a:gd name="connsiteY24" fmla="*/ 45894 h 81368"/>
                <a:gd name="connsiteX25" fmla="*/ 78784 w 114086"/>
                <a:gd name="connsiteY25" fmla="*/ 53730 h 81368"/>
                <a:gd name="connsiteX26" fmla="*/ 75340 w 114086"/>
                <a:gd name="connsiteY26" fmla="*/ 60530 h 81368"/>
                <a:gd name="connsiteX27" fmla="*/ 68710 w 114086"/>
                <a:gd name="connsiteY27" fmla="*/ 65611 h 81368"/>
                <a:gd name="connsiteX28" fmla="*/ 58894 w 114086"/>
                <a:gd name="connsiteY28" fmla="*/ 67419 h 81368"/>
                <a:gd name="connsiteX29" fmla="*/ 44860 w 114086"/>
                <a:gd name="connsiteY29" fmla="*/ 65094 h 81368"/>
                <a:gd name="connsiteX30" fmla="*/ 21870 w 114086"/>
                <a:gd name="connsiteY30" fmla="*/ 57172 h 81368"/>
                <a:gd name="connsiteX31" fmla="*/ 9471 w 114086"/>
                <a:gd name="connsiteY31" fmla="*/ 54160 h 81368"/>
                <a:gd name="connsiteX32" fmla="*/ 6286 w 114086"/>
                <a:gd name="connsiteY32" fmla="*/ 54590 h 81368"/>
                <a:gd name="connsiteX33" fmla="*/ 4563 w 114086"/>
                <a:gd name="connsiteY33" fmla="*/ 55882 h 81368"/>
                <a:gd name="connsiteX34" fmla="*/ 3961 w 114086"/>
                <a:gd name="connsiteY34" fmla="*/ 57259 h 81368"/>
                <a:gd name="connsiteX35" fmla="*/ 3875 w 114086"/>
                <a:gd name="connsiteY35" fmla="*/ 58551 h 81368"/>
                <a:gd name="connsiteX36" fmla="*/ 9041 w 114086"/>
                <a:gd name="connsiteY36" fmla="*/ 68366 h 81368"/>
                <a:gd name="connsiteX37" fmla="*/ 25745 w 114086"/>
                <a:gd name="connsiteY37" fmla="*/ 76374 h 81368"/>
                <a:gd name="connsiteX38" fmla="*/ 28414 w 114086"/>
                <a:gd name="connsiteY38" fmla="*/ 77494 h 81368"/>
                <a:gd name="connsiteX39" fmla="*/ 28931 w 114086"/>
                <a:gd name="connsiteY39" fmla="*/ 79216 h 81368"/>
                <a:gd name="connsiteX40" fmla="*/ 27122 w 114086"/>
                <a:gd name="connsiteY40" fmla="*/ 81368 h 81368"/>
                <a:gd name="connsiteX41" fmla="*/ 23764 w 114086"/>
                <a:gd name="connsiteY41" fmla="*/ 80592 h 81368"/>
                <a:gd name="connsiteX42" fmla="*/ 16962 w 114086"/>
                <a:gd name="connsiteY42" fmla="*/ 78010 h 81368"/>
                <a:gd name="connsiteX43" fmla="*/ 9127 w 114086"/>
                <a:gd name="connsiteY43" fmla="*/ 73533 h 81368"/>
                <a:gd name="connsiteX44" fmla="*/ 2669 w 114086"/>
                <a:gd name="connsiteY44" fmla="*/ 66903 h 81368"/>
                <a:gd name="connsiteX45" fmla="*/ 0 w 114086"/>
                <a:gd name="connsiteY45" fmla="*/ 58034 h 81368"/>
                <a:gd name="connsiteX46" fmla="*/ 4219 w 114086"/>
                <a:gd name="connsiteY46" fmla="*/ 47616 h 81368"/>
                <a:gd name="connsiteX47" fmla="*/ 14465 w 114086"/>
                <a:gd name="connsiteY47" fmla="*/ 43569 h 81368"/>
                <a:gd name="connsiteX48" fmla="*/ 19201 w 114086"/>
                <a:gd name="connsiteY48" fmla="*/ 44258 h 81368"/>
                <a:gd name="connsiteX49" fmla="*/ 27122 w 114086"/>
                <a:gd name="connsiteY49" fmla="*/ 47098 h 81368"/>
                <a:gd name="connsiteX50" fmla="*/ 61736 w 114086"/>
                <a:gd name="connsiteY50" fmla="*/ 56139 h 81368"/>
                <a:gd name="connsiteX51" fmla="*/ 66816 w 114086"/>
                <a:gd name="connsiteY51" fmla="*/ 55709 h 81368"/>
                <a:gd name="connsiteX52" fmla="*/ 71293 w 114086"/>
                <a:gd name="connsiteY52" fmla="*/ 54073 h 81368"/>
                <a:gd name="connsiteX53" fmla="*/ 74737 w 114086"/>
                <a:gd name="connsiteY53" fmla="*/ 50715 h 81368"/>
                <a:gd name="connsiteX54" fmla="*/ 75943 w 114086"/>
                <a:gd name="connsiteY54" fmla="*/ 45205 h 81368"/>
                <a:gd name="connsiteX55" fmla="*/ 74048 w 114086"/>
                <a:gd name="connsiteY55" fmla="*/ 37369 h 81368"/>
                <a:gd name="connsiteX56" fmla="*/ 69399 w 114086"/>
                <a:gd name="connsiteY56" fmla="*/ 31083 h 81368"/>
                <a:gd name="connsiteX57" fmla="*/ 64491 w 114086"/>
                <a:gd name="connsiteY57" fmla="*/ 27122 h 81368"/>
                <a:gd name="connsiteX58" fmla="*/ 60961 w 114086"/>
                <a:gd name="connsiteY58" fmla="*/ 25229 h 81368"/>
                <a:gd name="connsiteX59" fmla="*/ 29275 w 114086"/>
                <a:gd name="connsiteY59" fmla="*/ 17307 h 81368"/>
                <a:gd name="connsiteX60" fmla="*/ 15154 w 114086"/>
                <a:gd name="connsiteY60" fmla="*/ 13776 h 81368"/>
                <a:gd name="connsiteX61" fmla="*/ 5597 w 114086"/>
                <a:gd name="connsiteY61" fmla="*/ 11366 h 81368"/>
                <a:gd name="connsiteX62" fmla="*/ 2841 w 114086"/>
                <a:gd name="connsiteY62" fmla="*/ 8525 h 81368"/>
                <a:gd name="connsiteX63" fmla="*/ 1894 w 114086"/>
                <a:gd name="connsiteY63" fmla="*/ 5167 h 81368"/>
                <a:gd name="connsiteX64" fmla="*/ 3186 w 114086"/>
                <a:gd name="connsiteY64" fmla="*/ 1551 h 81368"/>
                <a:gd name="connsiteX65" fmla="*/ 6716 w 114086"/>
                <a:gd name="connsiteY65" fmla="*/ 0 h 8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14086" h="81368">
                  <a:moveTo>
                    <a:pt x="6716" y="0"/>
                  </a:moveTo>
                  <a:cubicBezTo>
                    <a:pt x="7520" y="0"/>
                    <a:pt x="8869" y="259"/>
                    <a:pt x="10763" y="776"/>
                  </a:cubicBezTo>
                  <a:lnTo>
                    <a:pt x="78095" y="17653"/>
                  </a:lnTo>
                  <a:cubicBezTo>
                    <a:pt x="88083" y="20121"/>
                    <a:pt x="96579" y="25372"/>
                    <a:pt x="103582" y="33408"/>
                  </a:cubicBezTo>
                  <a:cubicBezTo>
                    <a:pt x="110585" y="41387"/>
                    <a:pt x="114086" y="49912"/>
                    <a:pt x="114086" y="58981"/>
                  </a:cubicBezTo>
                  <a:cubicBezTo>
                    <a:pt x="114086" y="64434"/>
                    <a:pt x="112622" y="68912"/>
                    <a:pt x="109695" y="72413"/>
                  </a:cubicBezTo>
                  <a:cubicBezTo>
                    <a:pt x="106825" y="75915"/>
                    <a:pt x="103180" y="77664"/>
                    <a:pt x="98760" y="77664"/>
                  </a:cubicBezTo>
                  <a:cubicBezTo>
                    <a:pt x="94857" y="77664"/>
                    <a:pt x="91958" y="76632"/>
                    <a:pt x="90064" y="74566"/>
                  </a:cubicBezTo>
                  <a:cubicBezTo>
                    <a:pt x="88227" y="72500"/>
                    <a:pt x="87308" y="70231"/>
                    <a:pt x="87308" y="67763"/>
                  </a:cubicBezTo>
                  <a:cubicBezTo>
                    <a:pt x="87308" y="66960"/>
                    <a:pt x="87423" y="66127"/>
                    <a:pt x="87653" y="65267"/>
                  </a:cubicBezTo>
                  <a:cubicBezTo>
                    <a:pt x="87882" y="64405"/>
                    <a:pt x="88485" y="63515"/>
                    <a:pt x="89461" y="62598"/>
                  </a:cubicBezTo>
                  <a:cubicBezTo>
                    <a:pt x="90437" y="61679"/>
                    <a:pt x="91757" y="61220"/>
                    <a:pt x="93421" y="61220"/>
                  </a:cubicBezTo>
                  <a:cubicBezTo>
                    <a:pt x="96119" y="61220"/>
                    <a:pt x="98530" y="62396"/>
                    <a:pt x="100654" y="64750"/>
                  </a:cubicBezTo>
                  <a:cubicBezTo>
                    <a:pt x="101630" y="65899"/>
                    <a:pt x="102233" y="67019"/>
                    <a:pt x="102462" y="68109"/>
                  </a:cubicBezTo>
                  <a:cubicBezTo>
                    <a:pt x="102692" y="69142"/>
                    <a:pt x="102807" y="70548"/>
                    <a:pt x="102807" y="72327"/>
                  </a:cubicBezTo>
                  <a:cubicBezTo>
                    <a:pt x="104414" y="71638"/>
                    <a:pt x="105763" y="70662"/>
                    <a:pt x="106853" y="69399"/>
                  </a:cubicBezTo>
                  <a:cubicBezTo>
                    <a:pt x="107944" y="68136"/>
                    <a:pt x="108690" y="66789"/>
                    <a:pt x="109092" y="65353"/>
                  </a:cubicBezTo>
                  <a:cubicBezTo>
                    <a:pt x="109552" y="63918"/>
                    <a:pt x="109838" y="62740"/>
                    <a:pt x="109953" y="61822"/>
                  </a:cubicBezTo>
                  <a:cubicBezTo>
                    <a:pt x="110126" y="60846"/>
                    <a:pt x="110212" y="59900"/>
                    <a:pt x="110212" y="58981"/>
                  </a:cubicBezTo>
                  <a:cubicBezTo>
                    <a:pt x="110212" y="51634"/>
                    <a:pt x="106509" y="45148"/>
                    <a:pt x="99104" y="39522"/>
                  </a:cubicBezTo>
                  <a:cubicBezTo>
                    <a:pt x="96866" y="37858"/>
                    <a:pt x="94627" y="36423"/>
                    <a:pt x="92388" y="35217"/>
                  </a:cubicBezTo>
                  <a:cubicBezTo>
                    <a:pt x="90207" y="33954"/>
                    <a:pt x="87767" y="32862"/>
                    <a:pt x="85070" y="31945"/>
                  </a:cubicBezTo>
                  <a:cubicBezTo>
                    <a:pt x="82429" y="31026"/>
                    <a:pt x="80391" y="30366"/>
                    <a:pt x="78956" y="29964"/>
                  </a:cubicBezTo>
                  <a:cubicBezTo>
                    <a:pt x="77521" y="29506"/>
                    <a:pt x="75168" y="28874"/>
                    <a:pt x="71896" y="28070"/>
                  </a:cubicBezTo>
                  <a:cubicBezTo>
                    <a:pt x="77234" y="33408"/>
                    <a:pt x="79903" y="39349"/>
                    <a:pt x="79903" y="45894"/>
                  </a:cubicBezTo>
                  <a:cubicBezTo>
                    <a:pt x="79903" y="48649"/>
                    <a:pt x="79530" y="51261"/>
                    <a:pt x="78784" y="53730"/>
                  </a:cubicBezTo>
                  <a:cubicBezTo>
                    <a:pt x="78038" y="56139"/>
                    <a:pt x="76890" y="58407"/>
                    <a:pt x="75340" y="60530"/>
                  </a:cubicBezTo>
                  <a:cubicBezTo>
                    <a:pt x="73733" y="62655"/>
                    <a:pt x="71523" y="64348"/>
                    <a:pt x="68710" y="65611"/>
                  </a:cubicBezTo>
                  <a:cubicBezTo>
                    <a:pt x="65897" y="66816"/>
                    <a:pt x="62625" y="67419"/>
                    <a:pt x="58894" y="67419"/>
                  </a:cubicBezTo>
                  <a:cubicBezTo>
                    <a:pt x="54933" y="67419"/>
                    <a:pt x="50255" y="66644"/>
                    <a:pt x="44860" y="65094"/>
                  </a:cubicBezTo>
                  <a:cubicBezTo>
                    <a:pt x="39464" y="63545"/>
                    <a:pt x="31801" y="60903"/>
                    <a:pt x="21870" y="57172"/>
                  </a:cubicBezTo>
                  <a:cubicBezTo>
                    <a:pt x="16302" y="55163"/>
                    <a:pt x="12169" y="54160"/>
                    <a:pt x="9471" y="54160"/>
                  </a:cubicBezTo>
                  <a:cubicBezTo>
                    <a:pt x="8151" y="54160"/>
                    <a:pt x="7089" y="54303"/>
                    <a:pt x="6286" y="54590"/>
                  </a:cubicBezTo>
                  <a:cubicBezTo>
                    <a:pt x="5424" y="54877"/>
                    <a:pt x="4850" y="55307"/>
                    <a:pt x="4563" y="55882"/>
                  </a:cubicBezTo>
                  <a:cubicBezTo>
                    <a:pt x="4219" y="56455"/>
                    <a:pt x="4018" y="56915"/>
                    <a:pt x="3961" y="57259"/>
                  </a:cubicBezTo>
                  <a:cubicBezTo>
                    <a:pt x="3903" y="57545"/>
                    <a:pt x="3875" y="57975"/>
                    <a:pt x="3875" y="58551"/>
                  </a:cubicBezTo>
                  <a:cubicBezTo>
                    <a:pt x="3875" y="61938"/>
                    <a:pt x="5597" y="65210"/>
                    <a:pt x="9041" y="68366"/>
                  </a:cubicBezTo>
                  <a:cubicBezTo>
                    <a:pt x="12485" y="71524"/>
                    <a:pt x="18053" y="74192"/>
                    <a:pt x="25745" y="76374"/>
                  </a:cubicBezTo>
                  <a:cubicBezTo>
                    <a:pt x="27180" y="76832"/>
                    <a:pt x="28070" y="77205"/>
                    <a:pt x="28414" y="77494"/>
                  </a:cubicBezTo>
                  <a:cubicBezTo>
                    <a:pt x="28758" y="77780"/>
                    <a:pt x="28931" y="78354"/>
                    <a:pt x="28931" y="79216"/>
                  </a:cubicBezTo>
                  <a:cubicBezTo>
                    <a:pt x="28873" y="80651"/>
                    <a:pt x="28271" y="81368"/>
                    <a:pt x="27122" y="81368"/>
                  </a:cubicBezTo>
                  <a:cubicBezTo>
                    <a:pt x="26663" y="81368"/>
                    <a:pt x="25544" y="81109"/>
                    <a:pt x="23764" y="80592"/>
                  </a:cubicBezTo>
                  <a:cubicBezTo>
                    <a:pt x="21928" y="80076"/>
                    <a:pt x="19660" y="79216"/>
                    <a:pt x="16962" y="78010"/>
                  </a:cubicBezTo>
                  <a:cubicBezTo>
                    <a:pt x="14207" y="76747"/>
                    <a:pt x="11595" y="75255"/>
                    <a:pt x="9127" y="73533"/>
                  </a:cubicBezTo>
                  <a:cubicBezTo>
                    <a:pt x="6601" y="71810"/>
                    <a:pt x="4449" y="69599"/>
                    <a:pt x="2669" y="66903"/>
                  </a:cubicBezTo>
                  <a:cubicBezTo>
                    <a:pt x="890" y="64147"/>
                    <a:pt x="0" y="61190"/>
                    <a:pt x="0" y="58034"/>
                  </a:cubicBezTo>
                  <a:cubicBezTo>
                    <a:pt x="0" y="53728"/>
                    <a:pt x="1406" y="50256"/>
                    <a:pt x="4219" y="47616"/>
                  </a:cubicBezTo>
                  <a:cubicBezTo>
                    <a:pt x="6974" y="44918"/>
                    <a:pt x="10390" y="43569"/>
                    <a:pt x="14465" y="43569"/>
                  </a:cubicBezTo>
                  <a:cubicBezTo>
                    <a:pt x="16130" y="43569"/>
                    <a:pt x="17709" y="43799"/>
                    <a:pt x="19201" y="44258"/>
                  </a:cubicBezTo>
                  <a:cubicBezTo>
                    <a:pt x="20636" y="44659"/>
                    <a:pt x="23277" y="45605"/>
                    <a:pt x="27122" y="47098"/>
                  </a:cubicBezTo>
                  <a:cubicBezTo>
                    <a:pt x="42621" y="53125"/>
                    <a:pt x="54159" y="56139"/>
                    <a:pt x="61736" y="56139"/>
                  </a:cubicBezTo>
                  <a:cubicBezTo>
                    <a:pt x="63573" y="56139"/>
                    <a:pt x="65266" y="55996"/>
                    <a:pt x="66816" y="55709"/>
                  </a:cubicBezTo>
                  <a:cubicBezTo>
                    <a:pt x="68308" y="55365"/>
                    <a:pt x="69801" y="54820"/>
                    <a:pt x="71293" y="54073"/>
                  </a:cubicBezTo>
                  <a:cubicBezTo>
                    <a:pt x="72728" y="53327"/>
                    <a:pt x="73876" y="52208"/>
                    <a:pt x="74737" y="50715"/>
                  </a:cubicBezTo>
                  <a:cubicBezTo>
                    <a:pt x="75541" y="49166"/>
                    <a:pt x="75943" y="47328"/>
                    <a:pt x="75943" y="45205"/>
                  </a:cubicBezTo>
                  <a:cubicBezTo>
                    <a:pt x="75943" y="42506"/>
                    <a:pt x="75311" y="39895"/>
                    <a:pt x="74048" y="37369"/>
                  </a:cubicBezTo>
                  <a:cubicBezTo>
                    <a:pt x="72728" y="34787"/>
                    <a:pt x="71178" y="32691"/>
                    <a:pt x="69399" y="31083"/>
                  </a:cubicBezTo>
                  <a:cubicBezTo>
                    <a:pt x="67619" y="29420"/>
                    <a:pt x="65983" y="28098"/>
                    <a:pt x="64491" y="27122"/>
                  </a:cubicBezTo>
                  <a:cubicBezTo>
                    <a:pt x="62941" y="26089"/>
                    <a:pt x="61764" y="25459"/>
                    <a:pt x="60961" y="25229"/>
                  </a:cubicBezTo>
                  <a:lnTo>
                    <a:pt x="29275" y="17307"/>
                  </a:lnTo>
                  <a:lnTo>
                    <a:pt x="15154" y="13776"/>
                  </a:lnTo>
                  <a:cubicBezTo>
                    <a:pt x="10045" y="12686"/>
                    <a:pt x="6860" y="11883"/>
                    <a:pt x="5597" y="11366"/>
                  </a:cubicBezTo>
                  <a:cubicBezTo>
                    <a:pt x="4391" y="10677"/>
                    <a:pt x="3473" y="9731"/>
                    <a:pt x="2841" y="8525"/>
                  </a:cubicBezTo>
                  <a:cubicBezTo>
                    <a:pt x="2210" y="7319"/>
                    <a:pt x="1894" y="6200"/>
                    <a:pt x="1894" y="5167"/>
                  </a:cubicBezTo>
                  <a:cubicBezTo>
                    <a:pt x="1894" y="3731"/>
                    <a:pt x="2325" y="2527"/>
                    <a:pt x="3186" y="1551"/>
                  </a:cubicBezTo>
                  <a:cubicBezTo>
                    <a:pt x="4047" y="516"/>
                    <a:pt x="5224" y="0"/>
                    <a:pt x="6716" y="0"/>
                  </a:cubicBezTo>
                  <a:close/>
                </a:path>
              </a:pathLst>
            </a:custGeom>
            <a:solidFill>
              <a:srgbClr val="000000"/>
            </a:solidFill>
            <a:ln w="1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EF465854-06A5-1CA9-453F-748B99258A08}"/>
                </a:ext>
              </a:extLst>
            </p:cNvPr>
            <p:cNvSpPr/>
            <p:nvPr/>
          </p:nvSpPr>
          <p:spPr>
            <a:xfrm>
              <a:off x="2491783" y="4356616"/>
              <a:ext cx="52935" cy="52935"/>
            </a:xfrm>
            <a:custGeom>
              <a:avLst/>
              <a:gdLst>
                <a:gd name="connsiteX0" fmla="*/ 52936 w 52935"/>
                <a:gd name="connsiteY0" fmla="*/ 26468 h 52935"/>
                <a:gd name="connsiteX1" fmla="*/ 26468 w 52935"/>
                <a:gd name="connsiteY1" fmla="*/ 52936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6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6" y="26468"/>
                  </a:moveTo>
                  <a:cubicBezTo>
                    <a:pt x="52936" y="41086"/>
                    <a:pt x="41085" y="52936"/>
                    <a:pt x="26468" y="52936"/>
                  </a:cubicBezTo>
                  <a:cubicBezTo>
                    <a:pt x="11850" y="52936"/>
                    <a:pt x="0" y="41086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6" y="0"/>
                    <a:pt x="52936" y="11850"/>
                    <a:pt x="52936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28F87582-48A8-6318-CA1B-3B2C71851A84}"/>
                </a:ext>
              </a:extLst>
            </p:cNvPr>
            <p:cNvSpPr/>
            <p:nvPr/>
          </p:nvSpPr>
          <p:spPr>
            <a:xfrm>
              <a:off x="2828648" y="3240380"/>
              <a:ext cx="52935" cy="52935"/>
            </a:xfrm>
            <a:custGeom>
              <a:avLst/>
              <a:gdLst>
                <a:gd name="connsiteX0" fmla="*/ 52935 w 52935"/>
                <a:gd name="connsiteY0" fmla="*/ 26468 h 52935"/>
                <a:gd name="connsiteX1" fmla="*/ 26468 w 52935"/>
                <a:gd name="connsiteY1" fmla="*/ 52936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5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5" y="26468"/>
                  </a:moveTo>
                  <a:cubicBezTo>
                    <a:pt x="52935" y="41085"/>
                    <a:pt x="41086" y="52936"/>
                    <a:pt x="26468" y="52936"/>
                  </a:cubicBezTo>
                  <a:cubicBezTo>
                    <a:pt x="11850" y="52936"/>
                    <a:pt x="0" y="41086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5" y="0"/>
                    <a:pt x="52935" y="11850"/>
                    <a:pt x="52935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2626629F-B950-3849-BBEE-A7E8BA1C48F2}"/>
                </a:ext>
              </a:extLst>
            </p:cNvPr>
            <p:cNvSpPr/>
            <p:nvPr/>
          </p:nvSpPr>
          <p:spPr>
            <a:xfrm>
              <a:off x="3165513" y="3026447"/>
              <a:ext cx="52935" cy="52935"/>
            </a:xfrm>
            <a:custGeom>
              <a:avLst/>
              <a:gdLst>
                <a:gd name="connsiteX0" fmla="*/ 52935 w 52935"/>
                <a:gd name="connsiteY0" fmla="*/ 26468 h 52935"/>
                <a:gd name="connsiteX1" fmla="*/ 26468 w 52935"/>
                <a:gd name="connsiteY1" fmla="*/ 52936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5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5" y="26468"/>
                  </a:moveTo>
                  <a:cubicBezTo>
                    <a:pt x="52935" y="41085"/>
                    <a:pt x="41085" y="52936"/>
                    <a:pt x="26468" y="52936"/>
                  </a:cubicBezTo>
                  <a:cubicBezTo>
                    <a:pt x="11850" y="52936"/>
                    <a:pt x="0" y="41086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5" y="0"/>
                    <a:pt x="52935" y="11850"/>
                    <a:pt x="52935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EF2ABFF1-A006-5DB1-9EF7-2F71D19BAD63}"/>
                </a:ext>
              </a:extLst>
            </p:cNvPr>
            <p:cNvSpPr/>
            <p:nvPr/>
          </p:nvSpPr>
          <p:spPr>
            <a:xfrm>
              <a:off x="3502383" y="2212362"/>
              <a:ext cx="52935" cy="52935"/>
            </a:xfrm>
            <a:custGeom>
              <a:avLst/>
              <a:gdLst>
                <a:gd name="connsiteX0" fmla="*/ 52936 w 52935"/>
                <a:gd name="connsiteY0" fmla="*/ 26468 h 52935"/>
                <a:gd name="connsiteX1" fmla="*/ 26468 w 52935"/>
                <a:gd name="connsiteY1" fmla="*/ 52936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6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6" y="26468"/>
                  </a:moveTo>
                  <a:cubicBezTo>
                    <a:pt x="52936" y="41085"/>
                    <a:pt x="41086" y="52936"/>
                    <a:pt x="26468" y="52936"/>
                  </a:cubicBezTo>
                  <a:cubicBezTo>
                    <a:pt x="11850" y="52936"/>
                    <a:pt x="0" y="41085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5" y="0"/>
                    <a:pt x="52936" y="11850"/>
                    <a:pt x="52936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8ED2B139-06AB-AAED-B20E-233777164CA7}"/>
                </a:ext>
              </a:extLst>
            </p:cNvPr>
            <p:cNvSpPr/>
            <p:nvPr/>
          </p:nvSpPr>
          <p:spPr>
            <a:xfrm>
              <a:off x="3839240" y="2053150"/>
              <a:ext cx="52935" cy="52935"/>
            </a:xfrm>
            <a:custGeom>
              <a:avLst/>
              <a:gdLst>
                <a:gd name="connsiteX0" fmla="*/ 52936 w 52935"/>
                <a:gd name="connsiteY0" fmla="*/ 26468 h 52935"/>
                <a:gd name="connsiteX1" fmla="*/ 26468 w 52935"/>
                <a:gd name="connsiteY1" fmla="*/ 52936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6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6" y="26468"/>
                  </a:moveTo>
                  <a:cubicBezTo>
                    <a:pt x="52936" y="41086"/>
                    <a:pt x="41085" y="52936"/>
                    <a:pt x="26468" y="52936"/>
                  </a:cubicBezTo>
                  <a:cubicBezTo>
                    <a:pt x="11850" y="52936"/>
                    <a:pt x="0" y="41086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5" y="0"/>
                    <a:pt x="52936" y="11850"/>
                    <a:pt x="52936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61D11083-8290-6C36-CAA9-A34B70008F4C}"/>
                </a:ext>
              </a:extLst>
            </p:cNvPr>
            <p:cNvSpPr/>
            <p:nvPr/>
          </p:nvSpPr>
          <p:spPr>
            <a:xfrm>
              <a:off x="4176097" y="2417327"/>
              <a:ext cx="52935" cy="52935"/>
            </a:xfrm>
            <a:custGeom>
              <a:avLst/>
              <a:gdLst>
                <a:gd name="connsiteX0" fmla="*/ 52936 w 52935"/>
                <a:gd name="connsiteY0" fmla="*/ 26468 h 52935"/>
                <a:gd name="connsiteX1" fmla="*/ 26468 w 52935"/>
                <a:gd name="connsiteY1" fmla="*/ 52936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6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6" y="26468"/>
                  </a:moveTo>
                  <a:cubicBezTo>
                    <a:pt x="52936" y="41086"/>
                    <a:pt x="41086" y="52936"/>
                    <a:pt x="26468" y="52936"/>
                  </a:cubicBezTo>
                  <a:cubicBezTo>
                    <a:pt x="11850" y="52936"/>
                    <a:pt x="0" y="41085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6" y="0"/>
                    <a:pt x="52936" y="11850"/>
                    <a:pt x="52936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C00DDAF3-15C8-716C-BAEF-785D1A914750}"/>
                </a:ext>
              </a:extLst>
            </p:cNvPr>
            <p:cNvSpPr/>
            <p:nvPr/>
          </p:nvSpPr>
          <p:spPr>
            <a:xfrm>
              <a:off x="4512973" y="2305787"/>
              <a:ext cx="52935" cy="52935"/>
            </a:xfrm>
            <a:custGeom>
              <a:avLst/>
              <a:gdLst>
                <a:gd name="connsiteX0" fmla="*/ 52935 w 52935"/>
                <a:gd name="connsiteY0" fmla="*/ 26468 h 52935"/>
                <a:gd name="connsiteX1" fmla="*/ 26468 w 52935"/>
                <a:gd name="connsiteY1" fmla="*/ 52935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5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5" y="26468"/>
                  </a:moveTo>
                  <a:cubicBezTo>
                    <a:pt x="52935" y="41085"/>
                    <a:pt x="41085" y="52935"/>
                    <a:pt x="26468" y="52935"/>
                  </a:cubicBezTo>
                  <a:cubicBezTo>
                    <a:pt x="11850" y="52935"/>
                    <a:pt x="0" y="41085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5" y="0"/>
                    <a:pt x="52935" y="11850"/>
                    <a:pt x="52935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98C3B567-B87C-32A9-CE60-D903E915BFAC}"/>
                </a:ext>
              </a:extLst>
            </p:cNvPr>
            <p:cNvSpPr/>
            <p:nvPr/>
          </p:nvSpPr>
          <p:spPr>
            <a:xfrm>
              <a:off x="4849831" y="2630617"/>
              <a:ext cx="52935" cy="52935"/>
            </a:xfrm>
            <a:custGeom>
              <a:avLst/>
              <a:gdLst>
                <a:gd name="connsiteX0" fmla="*/ 52935 w 52935"/>
                <a:gd name="connsiteY0" fmla="*/ 26468 h 52935"/>
                <a:gd name="connsiteX1" fmla="*/ 26468 w 52935"/>
                <a:gd name="connsiteY1" fmla="*/ 52935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5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5" y="26468"/>
                  </a:moveTo>
                  <a:cubicBezTo>
                    <a:pt x="52935" y="41086"/>
                    <a:pt x="41085" y="52935"/>
                    <a:pt x="26468" y="52935"/>
                  </a:cubicBezTo>
                  <a:cubicBezTo>
                    <a:pt x="11850" y="52935"/>
                    <a:pt x="0" y="41085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5" y="0"/>
                    <a:pt x="52935" y="11850"/>
                    <a:pt x="52935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4004DA1A-A018-B62B-5756-14E386400D1A}"/>
                </a:ext>
              </a:extLst>
            </p:cNvPr>
            <p:cNvSpPr/>
            <p:nvPr/>
          </p:nvSpPr>
          <p:spPr>
            <a:xfrm>
              <a:off x="5186706" y="3234028"/>
              <a:ext cx="52935" cy="52935"/>
            </a:xfrm>
            <a:custGeom>
              <a:avLst/>
              <a:gdLst>
                <a:gd name="connsiteX0" fmla="*/ 52936 w 52935"/>
                <a:gd name="connsiteY0" fmla="*/ 26468 h 52935"/>
                <a:gd name="connsiteX1" fmla="*/ 26468 w 52935"/>
                <a:gd name="connsiteY1" fmla="*/ 52936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6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6" y="26468"/>
                  </a:moveTo>
                  <a:cubicBezTo>
                    <a:pt x="52936" y="41085"/>
                    <a:pt x="41085" y="52936"/>
                    <a:pt x="26468" y="52936"/>
                  </a:cubicBezTo>
                  <a:cubicBezTo>
                    <a:pt x="11850" y="52936"/>
                    <a:pt x="0" y="41086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5" y="0"/>
                    <a:pt x="52936" y="11850"/>
                    <a:pt x="52936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DBFFADE2-DD21-4CCE-36BA-8F3BD229FD97}"/>
                </a:ext>
              </a:extLst>
            </p:cNvPr>
            <p:cNvSpPr/>
            <p:nvPr/>
          </p:nvSpPr>
          <p:spPr>
            <a:xfrm>
              <a:off x="5523564" y="3229501"/>
              <a:ext cx="52935" cy="52935"/>
            </a:xfrm>
            <a:custGeom>
              <a:avLst/>
              <a:gdLst>
                <a:gd name="connsiteX0" fmla="*/ 52935 w 52935"/>
                <a:gd name="connsiteY0" fmla="*/ 26468 h 52935"/>
                <a:gd name="connsiteX1" fmla="*/ 26468 w 52935"/>
                <a:gd name="connsiteY1" fmla="*/ 52936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5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5" y="26468"/>
                  </a:moveTo>
                  <a:cubicBezTo>
                    <a:pt x="52935" y="41085"/>
                    <a:pt x="41085" y="52936"/>
                    <a:pt x="26468" y="52936"/>
                  </a:cubicBezTo>
                  <a:cubicBezTo>
                    <a:pt x="11850" y="52936"/>
                    <a:pt x="0" y="41086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5" y="0"/>
                    <a:pt x="52935" y="11850"/>
                    <a:pt x="52935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AA9D744B-4FDD-7C04-BC2D-B15FB63959FD}"/>
                </a:ext>
              </a:extLst>
            </p:cNvPr>
            <p:cNvSpPr/>
            <p:nvPr/>
          </p:nvSpPr>
          <p:spPr>
            <a:xfrm>
              <a:off x="5860421" y="3787927"/>
              <a:ext cx="52935" cy="52935"/>
            </a:xfrm>
            <a:custGeom>
              <a:avLst/>
              <a:gdLst>
                <a:gd name="connsiteX0" fmla="*/ 52935 w 52935"/>
                <a:gd name="connsiteY0" fmla="*/ 26468 h 52935"/>
                <a:gd name="connsiteX1" fmla="*/ 26468 w 52935"/>
                <a:gd name="connsiteY1" fmla="*/ 52936 h 52935"/>
                <a:gd name="connsiteX2" fmla="*/ 0 w 52935"/>
                <a:gd name="connsiteY2" fmla="*/ 26468 h 52935"/>
                <a:gd name="connsiteX3" fmla="*/ 26468 w 52935"/>
                <a:gd name="connsiteY3" fmla="*/ 0 h 52935"/>
                <a:gd name="connsiteX4" fmla="*/ 52935 w 52935"/>
                <a:gd name="connsiteY4" fmla="*/ 26468 h 5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35" h="52935">
                  <a:moveTo>
                    <a:pt x="52935" y="26468"/>
                  </a:moveTo>
                  <a:cubicBezTo>
                    <a:pt x="52935" y="41086"/>
                    <a:pt x="41085" y="52936"/>
                    <a:pt x="26468" y="52936"/>
                  </a:cubicBezTo>
                  <a:cubicBezTo>
                    <a:pt x="11850" y="52936"/>
                    <a:pt x="0" y="41086"/>
                    <a:pt x="0" y="26468"/>
                  </a:cubicBezTo>
                  <a:cubicBezTo>
                    <a:pt x="0" y="11850"/>
                    <a:pt x="11850" y="0"/>
                    <a:pt x="26468" y="0"/>
                  </a:cubicBezTo>
                  <a:cubicBezTo>
                    <a:pt x="41085" y="0"/>
                    <a:pt x="52935" y="11850"/>
                    <a:pt x="52935" y="26468"/>
                  </a:cubicBezTo>
                  <a:close/>
                </a:path>
              </a:pathLst>
            </a:custGeom>
            <a:solidFill>
              <a:srgbClr val="FFA500"/>
            </a:solidFill>
            <a:ln w="588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0" name="Freeform 539">
            <a:extLst>
              <a:ext uri="{FF2B5EF4-FFF2-40B4-BE49-F238E27FC236}">
                <a16:creationId xmlns:a16="http://schemas.microsoft.com/office/drawing/2014/main" id="{FA1A1EE3-CCE4-579C-E36E-79DDF8DED05A}"/>
              </a:ext>
            </a:extLst>
          </p:cNvPr>
          <p:cNvSpPr/>
          <p:nvPr/>
        </p:nvSpPr>
        <p:spPr>
          <a:xfrm>
            <a:off x="2518251" y="2145703"/>
            <a:ext cx="3368637" cy="2219459"/>
          </a:xfrm>
          <a:custGeom>
            <a:avLst/>
            <a:gdLst>
              <a:gd name="connsiteX0" fmla="*/ 0 w 3368637"/>
              <a:gd name="connsiteY0" fmla="*/ 2219460 h 2219459"/>
              <a:gd name="connsiteX1" fmla="*/ 34028 w 3368637"/>
              <a:gd name="connsiteY1" fmla="*/ 2077931 h 2219459"/>
              <a:gd name="connsiteX2" fmla="*/ 68053 w 3368637"/>
              <a:gd name="connsiteY2" fmla="*/ 1948643 h 2219459"/>
              <a:gd name="connsiteX3" fmla="*/ 102081 w 3368637"/>
              <a:gd name="connsiteY3" fmla="*/ 1830291 h 2219459"/>
              <a:gd name="connsiteX4" fmla="*/ 136109 w 3368637"/>
              <a:gd name="connsiteY4" fmla="*/ 1721645 h 2219459"/>
              <a:gd name="connsiteX5" fmla="*/ 170134 w 3368637"/>
              <a:gd name="connsiteY5" fmla="*/ 1621656 h 2219459"/>
              <a:gd name="connsiteX6" fmla="*/ 204162 w 3368637"/>
              <a:gd name="connsiteY6" fmla="*/ 1529274 h 2219459"/>
              <a:gd name="connsiteX7" fmla="*/ 238188 w 3368637"/>
              <a:gd name="connsiteY7" fmla="*/ 1443623 h 2219459"/>
              <a:gd name="connsiteX8" fmla="*/ 272215 w 3368637"/>
              <a:gd name="connsiteY8" fmla="*/ 1363880 h 2219459"/>
              <a:gd name="connsiteX9" fmla="*/ 306241 w 3368637"/>
              <a:gd name="connsiteY9" fmla="*/ 1289303 h 2219459"/>
              <a:gd name="connsiteX10" fmla="*/ 340269 w 3368637"/>
              <a:gd name="connsiteY10" fmla="*/ 1219239 h 2219459"/>
              <a:gd name="connsiteX11" fmla="*/ 374294 w 3368637"/>
              <a:gd name="connsiteY11" fmla="*/ 1153099 h 2219459"/>
              <a:gd name="connsiteX12" fmla="*/ 408322 w 3368637"/>
              <a:gd name="connsiteY12" fmla="*/ 1090371 h 2219459"/>
              <a:gd name="connsiteX13" fmla="*/ 442348 w 3368637"/>
              <a:gd name="connsiteY13" fmla="*/ 1030601 h 2219459"/>
              <a:gd name="connsiteX14" fmla="*/ 476376 w 3368637"/>
              <a:gd name="connsiteY14" fmla="*/ 973400 h 2219459"/>
              <a:gd name="connsiteX15" fmla="*/ 510401 w 3368637"/>
              <a:gd name="connsiteY15" fmla="*/ 918433 h 2219459"/>
              <a:gd name="connsiteX16" fmla="*/ 544429 w 3368637"/>
              <a:gd name="connsiteY16" fmla="*/ 865419 h 2219459"/>
              <a:gd name="connsiteX17" fmla="*/ 578455 w 3368637"/>
              <a:gd name="connsiteY17" fmla="*/ 814122 h 2219459"/>
              <a:gd name="connsiteX18" fmla="*/ 612482 w 3368637"/>
              <a:gd name="connsiteY18" fmla="*/ 764358 h 2219459"/>
              <a:gd name="connsiteX19" fmla="*/ 646508 w 3368637"/>
              <a:gd name="connsiteY19" fmla="*/ 715975 h 2219459"/>
              <a:gd name="connsiteX20" fmla="*/ 680536 w 3368637"/>
              <a:gd name="connsiteY20" fmla="*/ 668864 h 2219459"/>
              <a:gd name="connsiteX21" fmla="*/ 714561 w 3368637"/>
              <a:gd name="connsiteY21" fmla="*/ 622950 h 2219459"/>
              <a:gd name="connsiteX22" fmla="*/ 748589 w 3368637"/>
              <a:gd name="connsiteY22" fmla="*/ 578186 h 2219459"/>
              <a:gd name="connsiteX23" fmla="*/ 782615 w 3368637"/>
              <a:gd name="connsiteY23" fmla="*/ 534559 h 2219459"/>
              <a:gd name="connsiteX24" fmla="*/ 816642 w 3368637"/>
              <a:gd name="connsiteY24" fmla="*/ 492069 h 2219459"/>
              <a:gd name="connsiteX25" fmla="*/ 850668 w 3368637"/>
              <a:gd name="connsiteY25" fmla="*/ 450750 h 2219459"/>
              <a:gd name="connsiteX26" fmla="*/ 884696 w 3368637"/>
              <a:gd name="connsiteY26" fmla="*/ 410647 h 2219459"/>
              <a:gd name="connsiteX27" fmla="*/ 918722 w 3368637"/>
              <a:gd name="connsiteY27" fmla="*/ 371824 h 2219459"/>
              <a:gd name="connsiteX28" fmla="*/ 952749 w 3368637"/>
              <a:gd name="connsiteY28" fmla="*/ 334359 h 2219459"/>
              <a:gd name="connsiteX29" fmla="*/ 986779 w 3368637"/>
              <a:gd name="connsiteY29" fmla="*/ 298338 h 2219459"/>
              <a:gd name="connsiteX30" fmla="*/ 1020801 w 3368637"/>
              <a:gd name="connsiteY30" fmla="*/ 263856 h 2219459"/>
              <a:gd name="connsiteX31" fmla="*/ 1054823 w 3368637"/>
              <a:gd name="connsiteY31" fmla="*/ 231019 h 2219459"/>
              <a:gd name="connsiteX32" fmla="*/ 1088863 w 3368637"/>
              <a:gd name="connsiteY32" fmla="*/ 199933 h 2219459"/>
              <a:gd name="connsiteX33" fmla="*/ 1122885 w 3368637"/>
              <a:gd name="connsiteY33" fmla="*/ 170704 h 2219459"/>
              <a:gd name="connsiteX34" fmla="*/ 1156908 w 3368637"/>
              <a:gd name="connsiteY34" fmla="*/ 143444 h 2219459"/>
              <a:gd name="connsiteX35" fmla="*/ 1190930 w 3368637"/>
              <a:gd name="connsiteY35" fmla="*/ 118259 h 2219459"/>
              <a:gd name="connsiteX36" fmla="*/ 1224970 w 3368637"/>
              <a:gd name="connsiteY36" fmla="*/ 95256 h 2219459"/>
              <a:gd name="connsiteX37" fmla="*/ 1258992 w 3368637"/>
              <a:gd name="connsiteY37" fmla="*/ 74531 h 2219459"/>
              <a:gd name="connsiteX38" fmla="*/ 1293014 w 3368637"/>
              <a:gd name="connsiteY38" fmla="*/ 56178 h 2219459"/>
              <a:gd name="connsiteX39" fmla="*/ 1327036 w 3368637"/>
              <a:gd name="connsiteY39" fmla="*/ 40284 h 2219459"/>
              <a:gd name="connsiteX40" fmla="*/ 1361077 w 3368637"/>
              <a:gd name="connsiteY40" fmla="*/ 26925 h 2219459"/>
              <a:gd name="connsiteX41" fmla="*/ 1395099 w 3368637"/>
              <a:gd name="connsiteY41" fmla="*/ 16166 h 2219459"/>
              <a:gd name="connsiteX42" fmla="*/ 1429121 w 3368637"/>
              <a:gd name="connsiteY42" fmla="*/ 8065 h 2219459"/>
              <a:gd name="connsiteX43" fmla="*/ 1463143 w 3368637"/>
              <a:gd name="connsiteY43" fmla="*/ 2667 h 2219459"/>
              <a:gd name="connsiteX44" fmla="*/ 1497184 w 3368637"/>
              <a:gd name="connsiteY44" fmla="*/ 0 h 2219459"/>
              <a:gd name="connsiteX45" fmla="*/ 1531206 w 3368637"/>
              <a:gd name="connsiteY45" fmla="*/ 85 h 2219459"/>
              <a:gd name="connsiteX46" fmla="*/ 1565228 w 3368637"/>
              <a:gd name="connsiteY46" fmla="*/ 2924 h 2219459"/>
              <a:gd name="connsiteX47" fmla="*/ 1599250 w 3368637"/>
              <a:gd name="connsiteY47" fmla="*/ 8510 h 2219459"/>
              <a:gd name="connsiteX48" fmla="*/ 1633291 w 3368637"/>
              <a:gd name="connsiteY48" fmla="*/ 16818 h 2219459"/>
              <a:gd name="connsiteX49" fmla="*/ 1667313 w 3368637"/>
              <a:gd name="connsiteY49" fmla="*/ 27810 h 2219459"/>
              <a:gd name="connsiteX50" fmla="*/ 1701335 w 3368637"/>
              <a:gd name="connsiteY50" fmla="*/ 41431 h 2219459"/>
              <a:gd name="connsiteX51" fmla="*/ 1735357 w 3368637"/>
              <a:gd name="connsiteY51" fmla="*/ 57615 h 2219459"/>
              <a:gd name="connsiteX52" fmla="*/ 1769397 w 3368637"/>
              <a:gd name="connsiteY52" fmla="*/ 76279 h 2219459"/>
              <a:gd name="connsiteX53" fmla="*/ 1803419 w 3368637"/>
              <a:gd name="connsiteY53" fmla="*/ 97326 h 2219459"/>
              <a:gd name="connsiteX54" fmla="*/ 1837441 w 3368637"/>
              <a:gd name="connsiteY54" fmla="*/ 120647 h 2219459"/>
              <a:gd name="connsiteX55" fmla="*/ 1871463 w 3368637"/>
              <a:gd name="connsiteY55" fmla="*/ 146117 h 2219459"/>
              <a:gd name="connsiteX56" fmla="*/ 1905504 w 3368637"/>
              <a:gd name="connsiteY56" fmla="*/ 173601 h 2219459"/>
              <a:gd name="connsiteX57" fmla="*/ 1939526 w 3368637"/>
              <a:gd name="connsiteY57" fmla="*/ 202951 h 2219459"/>
              <a:gd name="connsiteX58" fmla="*/ 1973548 w 3368637"/>
              <a:gd name="connsiteY58" fmla="*/ 234006 h 2219459"/>
              <a:gd name="connsiteX59" fmla="*/ 2007570 w 3368637"/>
              <a:gd name="connsiteY59" fmla="*/ 266600 h 2219459"/>
              <a:gd name="connsiteX60" fmla="*/ 2041611 w 3368637"/>
              <a:gd name="connsiteY60" fmla="*/ 300552 h 2219459"/>
              <a:gd name="connsiteX61" fmla="*/ 2075633 w 3368637"/>
              <a:gd name="connsiteY61" fmla="*/ 335681 h 2219459"/>
              <a:gd name="connsiteX62" fmla="*/ 2109655 w 3368637"/>
              <a:gd name="connsiteY62" fmla="*/ 371789 h 2219459"/>
              <a:gd name="connsiteX63" fmla="*/ 2143677 w 3368637"/>
              <a:gd name="connsiteY63" fmla="*/ 408684 h 2219459"/>
              <a:gd name="connsiteX64" fmla="*/ 2177718 w 3368637"/>
              <a:gd name="connsiteY64" fmla="*/ 446164 h 2219459"/>
              <a:gd name="connsiteX65" fmla="*/ 2211740 w 3368637"/>
              <a:gd name="connsiteY65" fmla="*/ 484025 h 2219459"/>
              <a:gd name="connsiteX66" fmla="*/ 2245762 w 3368637"/>
              <a:gd name="connsiteY66" fmla="*/ 522067 h 2219459"/>
              <a:gd name="connsiteX67" fmla="*/ 2279784 w 3368637"/>
              <a:gd name="connsiteY67" fmla="*/ 560089 h 2219459"/>
              <a:gd name="connsiteX68" fmla="*/ 2313824 w 3368637"/>
              <a:gd name="connsiteY68" fmla="*/ 597896 h 2219459"/>
              <a:gd name="connsiteX69" fmla="*/ 2347847 w 3368637"/>
              <a:gd name="connsiteY69" fmla="*/ 635298 h 2219459"/>
              <a:gd name="connsiteX70" fmla="*/ 2381869 w 3368637"/>
              <a:gd name="connsiteY70" fmla="*/ 672112 h 2219459"/>
              <a:gd name="connsiteX71" fmla="*/ 2415891 w 3368637"/>
              <a:gd name="connsiteY71" fmla="*/ 708167 h 2219459"/>
              <a:gd name="connsiteX72" fmla="*/ 2449931 w 3368637"/>
              <a:gd name="connsiteY72" fmla="*/ 743307 h 2219459"/>
              <a:gd name="connsiteX73" fmla="*/ 2483953 w 3368637"/>
              <a:gd name="connsiteY73" fmla="*/ 777389 h 2219459"/>
              <a:gd name="connsiteX74" fmla="*/ 2517975 w 3368637"/>
              <a:gd name="connsiteY74" fmla="*/ 810292 h 2219459"/>
              <a:gd name="connsiteX75" fmla="*/ 2551997 w 3368637"/>
              <a:gd name="connsiteY75" fmla="*/ 841912 h 2219459"/>
              <a:gd name="connsiteX76" fmla="*/ 2586038 w 3368637"/>
              <a:gd name="connsiteY76" fmla="*/ 872171 h 2219459"/>
              <a:gd name="connsiteX77" fmla="*/ 2620060 w 3368637"/>
              <a:gd name="connsiteY77" fmla="*/ 901021 h 2219459"/>
              <a:gd name="connsiteX78" fmla="*/ 2654082 w 3368637"/>
              <a:gd name="connsiteY78" fmla="*/ 928439 h 2219459"/>
              <a:gd name="connsiteX79" fmla="*/ 2688104 w 3368637"/>
              <a:gd name="connsiteY79" fmla="*/ 954444 h 2219459"/>
              <a:gd name="connsiteX80" fmla="*/ 2722145 w 3368637"/>
              <a:gd name="connsiteY80" fmla="*/ 979083 h 2219459"/>
              <a:gd name="connsiteX81" fmla="*/ 2756167 w 3368637"/>
              <a:gd name="connsiteY81" fmla="*/ 1002450 h 2219459"/>
              <a:gd name="connsiteX82" fmla="*/ 2790189 w 3368637"/>
              <a:gd name="connsiteY82" fmla="*/ 1024681 h 2219459"/>
              <a:gd name="connsiteX83" fmla="*/ 2824211 w 3368637"/>
              <a:gd name="connsiteY83" fmla="*/ 1045964 h 2219459"/>
              <a:gd name="connsiteX84" fmla="*/ 2858251 w 3368637"/>
              <a:gd name="connsiteY84" fmla="*/ 1066529 h 2219459"/>
              <a:gd name="connsiteX85" fmla="*/ 2892274 w 3368637"/>
              <a:gd name="connsiteY85" fmla="*/ 1086676 h 2219459"/>
              <a:gd name="connsiteX86" fmla="*/ 2926296 w 3368637"/>
              <a:gd name="connsiteY86" fmla="*/ 1106755 h 2219459"/>
              <a:gd name="connsiteX87" fmla="*/ 2960318 w 3368637"/>
              <a:gd name="connsiteY87" fmla="*/ 1127183 h 2219459"/>
              <a:gd name="connsiteX88" fmla="*/ 2994358 w 3368637"/>
              <a:gd name="connsiteY88" fmla="*/ 1148445 h 2219459"/>
              <a:gd name="connsiteX89" fmla="*/ 3028380 w 3368637"/>
              <a:gd name="connsiteY89" fmla="*/ 1171103 h 2219459"/>
              <a:gd name="connsiteX90" fmla="*/ 3062402 w 3368637"/>
              <a:gd name="connsiteY90" fmla="*/ 1195793 h 2219459"/>
              <a:gd name="connsiteX91" fmla="*/ 3096424 w 3368637"/>
              <a:gd name="connsiteY91" fmla="*/ 1223233 h 2219459"/>
              <a:gd name="connsiteX92" fmla="*/ 3130465 w 3368637"/>
              <a:gd name="connsiteY92" fmla="*/ 1254230 h 2219459"/>
              <a:gd name="connsiteX93" fmla="*/ 3164487 w 3368637"/>
              <a:gd name="connsiteY93" fmla="*/ 1289682 h 2219459"/>
              <a:gd name="connsiteX94" fmla="*/ 3198509 w 3368637"/>
              <a:gd name="connsiteY94" fmla="*/ 1330584 h 2219459"/>
              <a:gd name="connsiteX95" fmla="*/ 3232531 w 3368637"/>
              <a:gd name="connsiteY95" fmla="*/ 1378036 h 2219459"/>
              <a:gd name="connsiteX96" fmla="*/ 3266572 w 3368637"/>
              <a:gd name="connsiteY96" fmla="*/ 1433242 h 2219459"/>
              <a:gd name="connsiteX97" fmla="*/ 3300594 w 3368637"/>
              <a:gd name="connsiteY97" fmla="*/ 1497520 h 2219459"/>
              <a:gd name="connsiteX98" fmla="*/ 3334616 w 3368637"/>
              <a:gd name="connsiteY98" fmla="*/ 1572308 h 2219459"/>
              <a:gd name="connsiteX99" fmla="*/ 3368638 w 3368637"/>
              <a:gd name="connsiteY99" fmla="*/ 1659170 h 2219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368637" h="2219459">
                <a:moveTo>
                  <a:pt x="0" y="2219460"/>
                </a:moveTo>
                <a:lnTo>
                  <a:pt x="34028" y="2077931"/>
                </a:lnTo>
                <a:lnTo>
                  <a:pt x="68053" y="1948643"/>
                </a:lnTo>
                <a:lnTo>
                  <a:pt x="102081" y="1830291"/>
                </a:lnTo>
                <a:lnTo>
                  <a:pt x="136109" y="1721645"/>
                </a:lnTo>
                <a:lnTo>
                  <a:pt x="170134" y="1621656"/>
                </a:lnTo>
                <a:lnTo>
                  <a:pt x="204162" y="1529274"/>
                </a:lnTo>
                <a:lnTo>
                  <a:pt x="238188" y="1443623"/>
                </a:lnTo>
                <a:lnTo>
                  <a:pt x="272215" y="1363880"/>
                </a:lnTo>
                <a:lnTo>
                  <a:pt x="306241" y="1289303"/>
                </a:lnTo>
                <a:lnTo>
                  <a:pt x="340269" y="1219239"/>
                </a:lnTo>
                <a:lnTo>
                  <a:pt x="374294" y="1153099"/>
                </a:lnTo>
                <a:lnTo>
                  <a:pt x="408322" y="1090371"/>
                </a:lnTo>
                <a:lnTo>
                  <a:pt x="442348" y="1030601"/>
                </a:lnTo>
                <a:lnTo>
                  <a:pt x="476376" y="973400"/>
                </a:lnTo>
                <a:lnTo>
                  <a:pt x="510401" y="918433"/>
                </a:lnTo>
                <a:lnTo>
                  <a:pt x="544429" y="865419"/>
                </a:lnTo>
                <a:lnTo>
                  <a:pt x="578455" y="814122"/>
                </a:lnTo>
                <a:lnTo>
                  <a:pt x="612482" y="764358"/>
                </a:lnTo>
                <a:lnTo>
                  <a:pt x="646508" y="715975"/>
                </a:lnTo>
                <a:lnTo>
                  <a:pt x="680536" y="668864"/>
                </a:lnTo>
                <a:lnTo>
                  <a:pt x="714561" y="622950"/>
                </a:lnTo>
                <a:lnTo>
                  <a:pt x="748589" y="578186"/>
                </a:lnTo>
                <a:lnTo>
                  <a:pt x="782615" y="534559"/>
                </a:lnTo>
                <a:lnTo>
                  <a:pt x="816642" y="492069"/>
                </a:lnTo>
                <a:lnTo>
                  <a:pt x="850668" y="450750"/>
                </a:lnTo>
                <a:lnTo>
                  <a:pt x="884696" y="410647"/>
                </a:lnTo>
                <a:lnTo>
                  <a:pt x="918722" y="371824"/>
                </a:lnTo>
                <a:lnTo>
                  <a:pt x="952749" y="334359"/>
                </a:lnTo>
                <a:lnTo>
                  <a:pt x="986779" y="298338"/>
                </a:lnTo>
                <a:lnTo>
                  <a:pt x="1020801" y="263856"/>
                </a:lnTo>
                <a:lnTo>
                  <a:pt x="1054823" y="231019"/>
                </a:lnTo>
                <a:lnTo>
                  <a:pt x="1088863" y="199933"/>
                </a:lnTo>
                <a:lnTo>
                  <a:pt x="1122885" y="170704"/>
                </a:lnTo>
                <a:lnTo>
                  <a:pt x="1156908" y="143444"/>
                </a:lnTo>
                <a:lnTo>
                  <a:pt x="1190930" y="118259"/>
                </a:lnTo>
                <a:lnTo>
                  <a:pt x="1224970" y="95256"/>
                </a:lnTo>
                <a:lnTo>
                  <a:pt x="1258992" y="74531"/>
                </a:lnTo>
                <a:lnTo>
                  <a:pt x="1293014" y="56178"/>
                </a:lnTo>
                <a:lnTo>
                  <a:pt x="1327036" y="40284"/>
                </a:lnTo>
                <a:lnTo>
                  <a:pt x="1361077" y="26925"/>
                </a:lnTo>
                <a:lnTo>
                  <a:pt x="1395099" y="16166"/>
                </a:lnTo>
                <a:lnTo>
                  <a:pt x="1429121" y="8065"/>
                </a:lnTo>
                <a:lnTo>
                  <a:pt x="1463143" y="2667"/>
                </a:lnTo>
                <a:lnTo>
                  <a:pt x="1497184" y="0"/>
                </a:lnTo>
                <a:lnTo>
                  <a:pt x="1531206" y="85"/>
                </a:lnTo>
                <a:lnTo>
                  <a:pt x="1565228" y="2924"/>
                </a:lnTo>
                <a:lnTo>
                  <a:pt x="1599250" y="8510"/>
                </a:lnTo>
                <a:lnTo>
                  <a:pt x="1633291" y="16818"/>
                </a:lnTo>
                <a:lnTo>
                  <a:pt x="1667313" y="27810"/>
                </a:lnTo>
                <a:lnTo>
                  <a:pt x="1701335" y="41431"/>
                </a:lnTo>
                <a:lnTo>
                  <a:pt x="1735357" y="57615"/>
                </a:lnTo>
                <a:lnTo>
                  <a:pt x="1769397" y="76279"/>
                </a:lnTo>
                <a:lnTo>
                  <a:pt x="1803419" y="97326"/>
                </a:lnTo>
                <a:lnTo>
                  <a:pt x="1837441" y="120647"/>
                </a:lnTo>
                <a:lnTo>
                  <a:pt x="1871463" y="146117"/>
                </a:lnTo>
                <a:lnTo>
                  <a:pt x="1905504" y="173601"/>
                </a:lnTo>
                <a:lnTo>
                  <a:pt x="1939526" y="202951"/>
                </a:lnTo>
                <a:lnTo>
                  <a:pt x="1973548" y="234006"/>
                </a:lnTo>
                <a:lnTo>
                  <a:pt x="2007570" y="266600"/>
                </a:lnTo>
                <a:lnTo>
                  <a:pt x="2041611" y="300552"/>
                </a:lnTo>
                <a:lnTo>
                  <a:pt x="2075633" y="335681"/>
                </a:lnTo>
                <a:lnTo>
                  <a:pt x="2109655" y="371789"/>
                </a:lnTo>
                <a:lnTo>
                  <a:pt x="2143677" y="408684"/>
                </a:lnTo>
                <a:lnTo>
                  <a:pt x="2177718" y="446164"/>
                </a:lnTo>
                <a:lnTo>
                  <a:pt x="2211740" y="484025"/>
                </a:lnTo>
                <a:lnTo>
                  <a:pt x="2245762" y="522067"/>
                </a:lnTo>
                <a:lnTo>
                  <a:pt x="2279784" y="560089"/>
                </a:lnTo>
                <a:lnTo>
                  <a:pt x="2313824" y="597896"/>
                </a:lnTo>
                <a:lnTo>
                  <a:pt x="2347847" y="635298"/>
                </a:lnTo>
                <a:lnTo>
                  <a:pt x="2381869" y="672112"/>
                </a:lnTo>
                <a:lnTo>
                  <a:pt x="2415891" y="708167"/>
                </a:lnTo>
                <a:lnTo>
                  <a:pt x="2449931" y="743307"/>
                </a:lnTo>
                <a:lnTo>
                  <a:pt x="2483953" y="777389"/>
                </a:lnTo>
                <a:lnTo>
                  <a:pt x="2517975" y="810292"/>
                </a:lnTo>
                <a:lnTo>
                  <a:pt x="2551997" y="841912"/>
                </a:lnTo>
                <a:lnTo>
                  <a:pt x="2586038" y="872171"/>
                </a:lnTo>
                <a:lnTo>
                  <a:pt x="2620060" y="901021"/>
                </a:lnTo>
                <a:lnTo>
                  <a:pt x="2654082" y="928439"/>
                </a:lnTo>
                <a:lnTo>
                  <a:pt x="2688104" y="954444"/>
                </a:lnTo>
                <a:lnTo>
                  <a:pt x="2722145" y="979083"/>
                </a:lnTo>
                <a:lnTo>
                  <a:pt x="2756167" y="1002450"/>
                </a:lnTo>
                <a:lnTo>
                  <a:pt x="2790189" y="1024681"/>
                </a:lnTo>
                <a:lnTo>
                  <a:pt x="2824211" y="1045964"/>
                </a:lnTo>
                <a:lnTo>
                  <a:pt x="2858251" y="1066529"/>
                </a:lnTo>
                <a:lnTo>
                  <a:pt x="2892274" y="1086676"/>
                </a:lnTo>
                <a:lnTo>
                  <a:pt x="2926296" y="1106755"/>
                </a:lnTo>
                <a:lnTo>
                  <a:pt x="2960318" y="1127183"/>
                </a:lnTo>
                <a:lnTo>
                  <a:pt x="2994358" y="1148445"/>
                </a:lnTo>
                <a:lnTo>
                  <a:pt x="3028380" y="1171103"/>
                </a:lnTo>
                <a:lnTo>
                  <a:pt x="3062402" y="1195793"/>
                </a:lnTo>
                <a:lnTo>
                  <a:pt x="3096424" y="1223233"/>
                </a:lnTo>
                <a:lnTo>
                  <a:pt x="3130465" y="1254230"/>
                </a:lnTo>
                <a:lnTo>
                  <a:pt x="3164487" y="1289682"/>
                </a:lnTo>
                <a:lnTo>
                  <a:pt x="3198509" y="1330584"/>
                </a:lnTo>
                <a:lnTo>
                  <a:pt x="3232531" y="1378036"/>
                </a:lnTo>
                <a:lnTo>
                  <a:pt x="3266572" y="1433242"/>
                </a:lnTo>
                <a:lnTo>
                  <a:pt x="3300594" y="1497520"/>
                </a:lnTo>
                <a:lnTo>
                  <a:pt x="3334616" y="1572308"/>
                </a:lnTo>
                <a:lnTo>
                  <a:pt x="3368638" y="1659170"/>
                </a:lnTo>
              </a:path>
            </a:pathLst>
          </a:custGeom>
          <a:noFill/>
          <a:ln w="22050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1" name="Freeform 540">
            <a:extLst>
              <a:ext uri="{FF2B5EF4-FFF2-40B4-BE49-F238E27FC236}">
                <a16:creationId xmlns:a16="http://schemas.microsoft.com/office/drawing/2014/main" id="{C6A017B1-832B-7193-62AB-800D9DDC0084}"/>
              </a:ext>
            </a:extLst>
          </p:cNvPr>
          <p:cNvSpPr/>
          <p:nvPr/>
        </p:nvSpPr>
        <p:spPr>
          <a:xfrm>
            <a:off x="2518251" y="2196544"/>
            <a:ext cx="3368637" cy="2014848"/>
          </a:xfrm>
          <a:custGeom>
            <a:avLst/>
            <a:gdLst>
              <a:gd name="connsiteX0" fmla="*/ 0 w 3368637"/>
              <a:gd name="connsiteY0" fmla="*/ 2014849 h 2014848"/>
              <a:gd name="connsiteX1" fmla="*/ 34028 w 3368637"/>
              <a:gd name="connsiteY1" fmla="*/ 1932560 h 2014848"/>
              <a:gd name="connsiteX2" fmla="*/ 68053 w 3368637"/>
              <a:gd name="connsiteY2" fmla="*/ 1851686 h 2014848"/>
              <a:gd name="connsiteX3" fmla="*/ 102081 w 3368637"/>
              <a:gd name="connsiteY3" fmla="*/ 1772265 h 2014848"/>
              <a:gd name="connsiteX4" fmla="*/ 136109 w 3368637"/>
              <a:gd name="connsiteY4" fmla="*/ 1694313 h 2014848"/>
              <a:gd name="connsiteX5" fmla="*/ 170134 w 3368637"/>
              <a:gd name="connsiteY5" fmla="*/ 1617833 h 2014848"/>
              <a:gd name="connsiteX6" fmla="*/ 204162 w 3368637"/>
              <a:gd name="connsiteY6" fmla="*/ 1542877 h 2014848"/>
              <a:gd name="connsiteX7" fmla="*/ 238188 w 3368637"/>
              <a:gd name="connsiteY7" fmla="*/ 1469451 h 2014848"/>
              <a:gd name="connsiteX8" fmla="*/ 272215 w 3368637"/>
              <a:gd name="connsiteY8" fmla="*/ 1397580 h 2014848"/>
              <a:gd name="connsiteX9" fmla="*/ 306241 w 3368637"/>
              <a:gd name="connsiteY9" fmla="*/ 1327290 h 2014848"/>
              <a:gd name="connsiteX10" fmla="*/ 340269 w 3368637"/>
              <a:gd name="connsiteY10" fmla="*/ 1258599 h 2014848"/>
              <a:gd name="connsiteX11" fmla="*/ 374294 w 3368637"/>
              <a:gd name="connsiteY11" fmla="*/ 1191531 h 2014848"/>
              <a:gd name="connsiteX12" fmla="*/ 408322 w 3368637"/>
              <a:gd name="connsiteY12" fmla="*/ 1126108 h 2014848"/>
              <a:gd name="connsiteX13" fmla="*/ 442348 w 3368637"/>
              <a:gd name="connsiteY13" fmla="*/ 1062350 h 2014848"/>
              <a:gd name="connsiteX14" fmla="*/ 476376 w 3368637"/>
              <a:gd name="connsiteY14" fmla="*/ 1000277 h 2014848"/>
              <a:gd name="connsiteX15" fmla="*/ 510401 w 3368637"/>
              <a:gd name="connsiteY15" fmla="*/ 939912 h 2014848"/>
              <a:gd name="connsiteX16" fmla="*/ 544429 w 3368637"/>
              <a:gd name="connsiteY16" fmla="*/ 881275 h 2014848"/>
              <a:gd name="connsiteX17" fmla="*/ 578455 w 3368637"/>
              <a:gd name="connsiteY17" fmla="*/ 824384 h 2014848"/>
              <a:gd name="connsiteX18" fmla="*/ 612482 w 3368637"/>
              <a:gd name="connsiteY18" fmla="*/ 769262 h 2014848"/>
              <a:gd name="connsiteX19" fmla="*/ 646508 w 3368637"/>
              <a:gd name="connsiteY19" fmla="*/ 715923 h 2014848"/>
              <a:gd name="connsiteX20" fmla="*/ 680536 w 3368637"/>
              <a:gd name="connsiteY20" fmla="*/ 664390 h 2014848"/>
              <a:gd name="connsiteX21" fmla="*/ 714561 w 3368637"/>
              <a:gd name="connsiteY21" fmla="*/ 614679 h 2014848"/>
              <a:gd name="connsiteX22" fmla="*/ 748589 w 3368637"/>
              <a:gd name="connsiteY22" fmla="*/ 566807 h 2014848"/>
              <a:gd name="connsiteX23" fmla="*/ 782615 w 3368637"/>
              <a:gd name="connsiteY23" fmla="*/ 520790 h 2014848"/>
              <a:gd name="connsiteX24" fmla="*/ 816642 w 3368637"/>
              <a:gd name="connsiteY24" fmla="*/ 476646 h 2014848"/>
              <a:gd name="connsiteX25" fmla="*/ 850668 w 3368637"/>
              <a:gd name="connsiteY25" fmla="*/ 434387 h 2014848"/>
              <a:gd name="connsiteX26" fmla="*/ 884696 w 3368637"/>
              <a:gd name="connsiteY26" fmla="*/ 394031 h 2014848"/>
              <a:gd name="connsiteX27" fmla="*/ 918722 w 3368637"/>
              <a:gd name="connsiteY27" fmla="*/ 355591 h 2014848"/>
              <a:gd name="connsiteX28" fmla="*/ 952749 w 3368637"/>
              <a:gd name="connsiteY28" fmla="*/ 319080 h 2014848"/>
              <a:gd name="connsiteX29" fmla="*/ 986779 w 3368637"/>
              <a:gd name="connsiteY29" fmla="*/ 284506 h 2014848"/>
              <a:gd name="connsiteX30" fmla="*/ 1020801 w 3368637"/>
              <a:gd name="connsiteY30" fmla="*/ 251887 h 2014848"/>
              <a:gd name="connsiteX31" fmla="*/ 1054823 w 3368637"/>
              <a:gd name="connsiteY31" fmla="*/ 221226 h 2014848"/>
              <a:gd name="connsiteX32" fmla="*/ 1088863 w 3368637"/>
              <a:gd name="connsiteY32" fmla="*/ 192538 h 2014848"/>
              <a:gd name="connsiteX33" fmla="*/ 1122885 w 3368637"/>
              <a:gd name="connsiteY33" fmla="*/ 165828 h 2014848"/>
              <a:gd name="connsiteX34" fmla="*/ 1156908 w 3368637"/>
              <a:gd name="connsiteY34" fmla="*/ 141103 h 2014848"/>
              <a:gd name="connsiteX35" fmla="*/ 1190930 w 3368637"/>
              <a:gd name="connsiteY35" fmla="*/ 118368 h 2014848"/>
              <a:gd name="connsiteX36" fmla="*/ 1224970 w 3368637"/>
              <a:gd name="connsiteY36" fmla="*/ 97627 h 2014848"/>
              <a:gd name="connsiteX37" fmla="*/ 1258992 w 3368637"/>
              <a:gd name="connsiteY37" fmla="*/ 78889 h 2014848"/>
              <a:gd name="connsiteX38" fmla="*/ 1293014 w 3368637"/>
              <a:gd name="connsiteY38" fmla="*/ 62148 h 2014848"/>
              <a:gd name="connsiteX39" fmla="*/ 1327036 w 3368637"/>
              <a:gd name="connsiteY39" fmla="*/ 47409 h 2014848"/>
              <a:gd name="connsiteX40" fmla="*/ 1361077 w 3368637"/>
              <a:gd name="connsiteY40" fmla="*/ 34671 h 2014848"/>
              <a:gd name="connsiteX41" fmla="*/ 1395099 w 3368637"/>
              <a:gd name="connsiteY41" fmla="*/ 23929 h 2014848"/>
              <a:gd name="connsiteX42" fmla="*/ 1429121 w 3368637"/>
              <a:gd name="connsiteY42" fmla="*/ 15184 h 2014848"/>
              <a:gd name="connsiteX43" fmla="*/ 1463143 w 3368637"/>
              <a:gd name="connsiteY43" fmla="*/ 8426 h 2014848"/>
              <a:gd name="connsiteX44" fmla="*/ 1497184 w 3368637"/>
              <a:gd name="connsiteY44" fmla="*/ 3649 h 2014848"/>
              <a:gd name="connsiteX45" fmla="*/ 1531206 w 3368637"/>
              <a:gd name="connsiteY45" fmla="*/ 844 h 2014848"/>
              <a:gd name="connsiteX46" fmla="*/ 1565228 w 3368637"/>
              <a:gd name="connsiteY46" fmla="*/ 0 h 2014848"/>
              <a:gd name="connsiteX47" fmla="*/ 1599250 w 3368637"/>
              <a:gd name="connsiteY47" fmla="*/ 1107 h 2014848"/>
              <a:gd name="connsiteX48" fmla="*/ 1633291 w 3368637"/>
              <a:gd name="connsiteY48" fmla="*/ 4147 h 2014848"/>
              <a:gd name="connsiteX49" fmla="*/ 1667313 w 3368637"/>
              <a:gd name="connsiteY49" fmla="*/ 9107 h 2014848"/>
              <a:gd name="connsiteX50" fmla="*/ 1701335 w 3368637"/>
              <a:gd name="connsiteY50" fmla="*/ 15967 h 2014848"/>
              <a:gd name="connsiteX51" fmla="*/ 1735357 w 3368637"/>
              <a:gd name="connsiteY51" fmla="*/ 24705 h 2014848"/>
              <a:gd name="connsiteX52" fmla="*/ 1769397 w 3368637"/>
              <a:gd name="connsiteY52" fmla="*/ 35301 h 2014848"/>
              <a:gd name="connsiteX53" fmla="*/ 1803419 w 3368637"/>
              <a:gd name="connsiteY53" fmla="*/ 47732 h 2014848"/>
              <a:gd name="connsiteX54" fmla="*/ 1837441 w 3368637"/>
              <a:gd name="connsiteY54" fmla="*/ 61966 h 2014848"/>
              <a:gd name="connsiteX55" fmla="*/ 1871463 w 3368637"/>
              <a:gd name="connsiteY55" fmla="*/ 77975 h 2014848"/>
              <a:gd name="connsiteX56" fmla="*/ 1905504 w 3368637"/>
              <a:gd name="connsiteY56" fmla="*/ 95731 h 2014848"/>
              <a:gd name="connsiteX57" fmla="*/ 1939526 w 3368637"/>
              <a:gd name="connsiteY57" fmla="*/ 115195 h 2014848"/>
              <a:gd name="connsiteX58" fmla="*/ 1973548 w 3368637"/>
              <a:gd name="connsiteY58" fmla="*/ 136333 h 2014848"/>
              <a:gd name="connsiteX59" fmla="*/ 2007570 w 3368637"/>
              <a:gd name="connsiteY59" fmla="*/ 159104 h 2014848"/>
              <a:gd name="connsiteX60" fmla="*/ 2041611 w 3368637"/>
              <a:gd name="connsiteY60" fmla="*/ 183466 h 2014848"/>
              <a:gd name="connsiteX61" fmla="*/ 2075633 w 3368637"/>
              <a:gd name="connsiteY61" fmla="*/ 209375 h 2014848"/>
              <a:gd name="connsiteX62" fmla="*/ 2109655 w 3368637"/>
              <a:gd name="connsiteY62" fmla="*/ 236783 h 2014848"/>
              <a:gd name="connsiteX63" fmla="*/ 2143677 w 3368637"/>
              <a:gd name="connsiteY63" fmla="*/ 265639 h 2014848"/>
              <a:gd name="connsiteX64" fmla="*/ 2177718 w 3368637"/>
              <a:gd name="connsiteY64" fmla="*/ 295889 h 2014848"/>
              <a:gd name="connsiteX65" fmla="*/ 2211740 w 3368637"/>
              <a:gd name="connsiteY65" fmla="*/ 327478 h 2014848"/>
              <a:gd name="connsiteX66" fmla="*/ 2245762 w 3368637"/>
              <a:gd name="connsiteY66" fmla="*/ 360344 h 2014848"/>
              <a:gd name="connsiteX67" fmla="*/ 2279784 w 3368637"/>
              <a:gd name="connsiteY67" fmla="*/ 394425 h 2014848"/>
              <a:gd name="connsiteX68" fmla="*/ 2313824 w 3368637"/>
              <a:gd name="connsiteY68" fmla="*/ 429654 h 2014848"/>
              <a:gd name="connsiteX69" fmla="*/ 2347847 w 3368637"/>
              <a:gd name="connsiteY69" fmla="*/ 465963 h 2014848"/>
              <a:gd name="connsiteX70" fmla="*/ 2381869 w 3368637"/>
              <a:gd name="connsiteY70" fmla="*/ 503277 h 2014848"/>
              <a:gd name="connsiteX71" fmla="*/ 2415891 w 3368637"/>
              <a:gd name="connsiteY71" fmla="*/ 541519 h 2014848"/>
              <a:gd name="connsiteX72" fmla="*/ 2449931 w 3368637"/>
              <a:gd name="connsiteY72" fmla="*/ 580611 h 2014848"/>
              <a:gd name="connsiteX73" fmla="*/ 2483953 w 3368637"/>
              <a:gd name="connsiteY73" fmla="*/ 620465 h 2014848"/>
              <a:gd name="connsiteX74" fmla="*/ 2517975 w 3368637"/>
              <a:gd name="connsiteY74" fmla="*/ 660997 h 2014848"/>
              <a:gd name="connsiteX75" fmla="*/ 2551997 w 3368637"/>
              <a:gd name="connsiteY75" fmla="*/ 702112 h 2014848"/>
              <a:gd name="connsiteX76" fmla="*/ 2586038 w 3368637"/>
              <a:gd name="connsiteY76" fmla="*/ 743718 h 2014848"/>
              <a:gd name="connsiteX77" fmla="*/ 2620060 w 3368637"/>
              <a:gd name="connsiteY77" fmla="*/ 785712 h 2014848"/>
              <a:gd name="connsiteX78" fmla="*/ 2654082 w 3368637"/>
              <a:gd name="connsiteY78" fmla="*/ 827991 h 2014848"/>
              <a:gd name="connsiteX79" fmla="*/ 2688104 w 3368637"/>
              <a:gd name="connsiteY79" fmla="*/ 870447 h 2014848"/>
              <a:gd name="connsiteX80" fmla="*/ 2722145 w 3368637"/>
              <a:gd name="connsiteY80" fmla="*/ 912969 h 2014848"/>
              <a:gd name="connsiteX81" fmla="*/ 2756167 w 3368637"/>
              <a:gd name="connsiteY81" fmla="*/ 955438 h 2014848"/>
              <a:gd name="connsiteX82" fmla="*/ 2790189 w 3368637"/>
              <a:gd name="connsiteY82" fmla="*/ 997733 h 2014848"/>
              <a:gd name="connsiteX83" fmla="*/ 2824211 w 3368637"/>
              <a:gd name="connsiteY83" fmla="*/ 1039729 h 2014848"/>
              <a:gd name="connsiteX84" fmla="*/ 2858251 w 3368637"/>
              <a:gd name="connsiteY84" fmla="*/ 1081296 h 2014848"/>
              <a:gd name="connsiteX85" fmla="*/ 2892274 w 3368637"/>
              <a:gd name="connsiteY85" fmla="*/ 1122296 h 2014848"/>
              <a:gd name="connsiteX86" fmla="*/ 2926296 w 3368637"/>
              <a:gd name="connsiteY86" fmla="*/ 1162591 h 2014848"/>
              <a:gd name="connsiteX87" fmla="*/ 2960318 w 3368637"/>
              <a:gd name="connsiteY87" fmla="*/ 1202035 h 2014848"/>
              <a:gd name="connsiteX88" fmla="*/ 2994358 w 3368637"/>
              <a:gd name="connsiteY88" fmla="*/ 1240478 h 2014848"/>
              <a:gd name="connsiteX89" fmla="*/ 3028380 w 3368637"/>
              <a:gd name="connsiteY89" fmla="*/ 1277764 h 2014848"/>
              <a:gd name="connsiteX90" fmla="*/ 3062402 w 3368637"/>
              <a:gd name="connsiteY90" fmla="*/ 1313735 h 2014848"/>
              <a:gd name="connsiteX91" fmla="*/ 3096424 w 3368637"/>
              <a:gd name="connsiteY91" fmla="*/ 1348220 h 2014848"/>
              <a:gd name="connsiteX92" fmla="*/ 3130465 w 3368637"/>
              <a:gd name="connsiteY92" fmla="*/ 1381051 h 2014848"/>
              <a:gd name="connsiteX93" fmla="*/ 3164487 w 3368637"/>
              <a:gd name="connsiteY93" fmla="*/ 1412049 h 2014848"/>
              <a:gd name="connsiteX94" fmla="*/ 3198509 w 3368637"/>
              <a:gd name="connsiteY94" fmla="*/ 1441033 h 2014848"/>
              <a:gd name="connsiteX95" fmla="*/ 3232531 w 3368637"/>
              <a:gd name="connsiteY95" fmla="*/ 1467814 h 2014848"/>
              <a:gd name="connsiteX96" fmla="*/ 3266572 w 3368637"/>
              <a:gd name="connsiteY96" fmla="*/ 1492197 h 2014848"/>
              <a:gd name="connsiteX97" fmla="*/ 3300594 w 3368637"/>
              <a:gd name="connsiteY97" fmla="*/ 1513983 h 2014848"/>
              <a:gd name="connsiteX98" fmla="*/ 3334616 w 3368637"/>
              <a:gd name="connsiteY98" fmla="*/ 1532965 h 2014848"/>
              <a:gd name="connsiteX99" fmla="*/ 3368638 w 3368637"/>
              <a:gd name="connsiteY99" fmla="*/ 1548928 h 201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368637" h="2014848">
                <a:moveTo>
                  <a:pt x="0" y="2014849"/>
                </a:moveTo>
                <a:lnTo>
                  <a:pt x="34028" y="1932560"/>
                </a:lnTo>
                <a:lnTo>
                  <a:pt x="68053" y="1851686"/>
                </a:lnTo>
                <a:lnTo>
                  <a:pt x="102081" y="1772265"/>
                </a:lnTo>
                <a:lnTo>
                  <a:pt x="136109" y="1694313"/>
                </a:lnTo>
                <a:lnTo>
                  <a:pt x="170134" y="1617833"/>
                </a:lnTo>
                <a:lnTo>
                  <a:pt x="204162" y="1542877"/>
                </a:lnTo>
                <a:lnTo>
                  <a:pt x="238188" y="1469451"/>
                </a:lnTo>
                <a:lnTo>
                  <a:pt x="272215" y="1397580"/>
                </a:lnTo>
                <a:lnTo>
                  <a:pt x="306241" y="1327290"/>
                </a:lnTo>
                <a:lnTo>
                  <a:pt x="340269" y="1258599"/>
                </a:lnTo>
                <a:lnTo>
                  <a:pt x="374294" y="1191531"/>
                </a:lnTo>
                <a:lnTo>
                  <a:pt x="408322" y="1126108"/>
                </a:lnTo>
                <a:lnTo>
                  <a:pt x="442348" y="1062350"/>
                </a:lnTo>
                <a:lnTo>
                  <a:pt x="476376" y="1000277"/>
                </a:lnTo>
                <a:lnTo>
                  <a:pt x="510401" y="939912"/>
                </a:lnTo>
                <a:lnTo>
                  <a:pt x="544429" y="881275"/>
                </a:lnTo>
                <a:lnTo>
                  <a:pt x="578455" y="824384"/>
                </a:lnTo>
                <a:lnTo>
                  <a:pt x="612482" y="769262"/>
                </a:lnTo>
                <a:lnTo>
                  <a:pt x="646508" y="715923"/>
                </a:lnTo>
                <a:lnTo>
                  <a:pt x="680536" y="664390"/>
                </a:lnTo>
                <a:lnTo>
                  <a:pt x="714561" y="614679"/>
                </a:lnTo>
                <a:lnTo>
                  <a:pt x="748589" y="566807"/>
                </a:lnTo>
                <a:lnTo>
                  <a:pt x="782615" y="520790"/>
                </a:lnTo>
                <a:lnTo>
                  <a:pt x="816642" y="476646"/>
                </a:lnTo>
                <a:lnTo>
                  <a:pt x="850668" y="434387"/>
                </a:lnTo>
                <a:lnTo>
                  <a:pt x="884696" y="394031"/>
                </a:lnTo>
                <a:lnTo>
                  <a:pt x="918722" y="355591"/>
                </a:lnTo>
                <a:lnTo>
                  <a:pt x="952749" y="319080"/>
                </a:lnTo>
                <a:lnTo>
                  <a:pt x="986779" y="284506"/>
                </a:lnTo>
                <a:lnTo>
                  <a:pt x="1020801" y="251887"/>
                </a:lnTo>
                <a:lnTo>
                  <a:pt x="1054823" y="221226"/>
                </a:lnTo>
                <a:lnTo>
                  <a:pt x="1088863" y="192538"/>
                </a:lnTo>
                <a:lnTo>
                  <a:pt x="1122885" y="165828"/>
                </a:lnTo>
                <a:lnTo>
                  <a:pt x="1156908" y="141103"/>
                </a:lnTo>
                <a:lnTo>
                  <a:pt x="1190930" y="118368"/>
                </a:lnTo>
                <a:lnTo>
                  <a:pt x="1224970" y="97627"/>
                </a:lnTo>
                <a:lnTo>
                  <a:pt x="1258992" y="78889"/>
                </a:lnTo>
                <a:lnTo>
                  <a:pt x="1293014" y="62148"/>
                </a:lnTo>
                <a:lnTo>
                  <a:pt x="1327036" y="47409"/>
                </a:lnTo>
                <a:lnTo>
                  <a:pt x="1361077" y="34671"/>
                </a:lnTo>
                <a:lnTo>
                  <a:pt x="1395099" y="23929"/>
                </a:lnTo>
                <a:lnTo>
                  <a:pt x="1429121" y="15184"/>
                </a:lnTo>
                <a:lnTo>
                  <a:pt x="1463143" y="8426"/>
                </a:lnTo>
                <a:lnTo>
                  <a:pt x="1497184" y="3649"/>
                </a:lnTo>
                <a:lnTo>
                  <a:pt x="1531206" y="844"/>
                </a:lnTo>
                <a:lnTo>
                  <a:pt x="1565228" y="0"/>
                </a:lnTo>
                <a:lnTo>
                  <a:pt x="1599250" y="1107"/>
                </a:lnTo>
                <a:lnTo>
                  <a:pt x="1633291" y="4147"/>
                </a:lnTo>
                <a:lnTo>
                  <a:pt x="1667313" y="9107"/>
                </a:lnTo>
                <a:lnTo>
                  <a:pt x="1701335" y="15967"/>
                </a:lnTo>
                <a:lnTo>
                  <a:pt x="1735357" y="24705"/>
                </a:lnTo>
                <a:lnTo>
                  <a:pt x="1769397" y="35301"/>
                </a:lnTo>
                <a:lnTo>
                  <a:pt x="1803419" y="47732"/>
                </a:lnTo>
                <a:lnTo>
                  <a:pt x="1837441" y="61966"/>
                </a:lnTo>
                <a:lnTo>
                  <a:pt x="1871463" y="77975"/>
                </a:lnTo>
                <a:lnTo>
                  <a:pt x="1905504" y="95731"/>
                </a:lnTo>
                <a:lnTo>
                  <a:pt x="1939526" y="115195"/>
                </a:lnTo>
                <a:lnTo>
                  <a:pt x="1973548" y="136333"/>
                </a:lnTo>
                <a:lnTo>
                  <a:pt x="2007570" y="159104"/>
                </a:lnTo>
                <a:lnTo>
                  <a:pt x="2041611" y="183466"/>
                </a:lnTo>
                <a:lnTo>
                  <a:pt x="2075633" y="209375"/>
                </a:lnTo>
                <a:lnTo>
                  <a:pt x="2109655" y="236783"/>
                </a:lnTo>
                <a:lnTo>
                  <a:pt x="2143677" y="265639"/>
                </a:lnTo>
                <a:lnTo>
                  <a:pt x="2177718" y="295889"/>
                </a:lnTo>
                <a:lnTo>
                  <a:pt x="2211740" y="327478"/>
                </a:lnTo>
                <a:lnTo>
                  <a:pt x="2245762" y="360344"/>
                </a:lnTo>
                <a:lnTo>
                  <a:pt x="2279784" y="394425"/>
                </a:lnTo>
                <a:lnTo>
                  <a:pt x="2313824" y="429654"/>
                </a:lnTo>
                <a:lnTo>
                  <a:pt x="2347847" y="465963"/>
                </a:lnTo>
                <a:lnTo>
                  <a:pt x="2381869" y="503277"/>
                </a:lnTo>
                <a:lnTo>
                  <a:pt x="2415891" y="541519"/>
                </a:lnTo>
                <a:lnTo>
                  <a:pt x="2449931" y="580611"/>
                </a:lnTo>
                <a:lnTo>
                  <a:pt x="2483953" y="620465"/>
                </a:lnTo>
                <a:lnTo>
                  <a:pt x="2517975" y="660997"/>
                </a:lnTo>
                <a:lnTo>
                  <a:pt x="2551997" y="702112"/>
                </a:lnTo>
                <a:lnTo>
                  <a:pt x="2586038" y="743718"/>
                </a:lnTo>
                <a:lnTo>
                  <a:pt x="2620060" y="785712"/>
                </a:lnTo>
                <a:lnTo>
                  <a:pt x="2654082" y="827991"/>
                </a:lnTo>
                <a:lnTo>
                  <a:pt x="2688104" y="870447"/>
                </a:lnTo>
                <a:lnTo>
                  <a:pt x="2722145" y="912969"/>
                </a:lnTo>
                <a:lnTo>
                  <a:pt x="2756167" y="955438"/>
                </a:lnTo>
                <a:lnTo>
                  <a:pt x="2790189" y="997733"/>
                </a:lnTo>
                <a:lnTo>
                  <a:pt x="2824211" y="1039729"/>
                </a:lnTo>
                <a:lnTo>
                  <a:pt x="2858251" y="1081296"/>
                </a:lnTo>
                <a:lnTo>
                  <a:pt x="2892274" y="1122296"/>
                </a:lnTo>
                <a:lnTo>
                  <a:pt x="2926296" y="1162591"/>
                </a:lnTo>
                <a:lnTo>
                  <a:pt x="2960318" y="1202035"/>
                </a:lnTo>
                <a:lnTo>
                  <a:pt x="2994358" y="1240478"/>
                </a:lnTo>
                <a:lnTo>
                  <a:pt x="3028380" y="1277764"/>
                </a:lnTo>
                <a:lnTo>
                  <a:pt x="3062402" y="1313735"/>
                </a:lnTo>
                <a:lnTo>
                  <a:pt x="3096424" y="1348220"/>
                </a:lnTo>
                <a:lnTo>
                  <a:pt x="3130465" y="1381051"/>
                </a:lnTo>
                <a:lnTo>
                  <a:pt x="3164487" y="1412049"/>
                </a:lnTo>
                <a:lnTo>
                  <a:pt x="3198509" y="1441033"/>
                </a:lnTo>
                <a:lnTo>
                  <a:pt x="3232531" y="1467814"/>
                </a:lnTo>
                <a:lnTo>
                  <a:pt x="3266572" y="1492197"/>
                </a:lnTo>
                <a:lnTo>
                  <a:pt x="3300594" y="1513983"/>
                </a:lnTo>
                <a:lnTo>
                  <a:pt x="3334616" y="1532965"/>
                </a:lnTo>
                <a:lnTo>
                  <a:pt x="3368638" y="1548928"/>
                </a:lnTo>
              </a:path>
            </a:pathLst>
          </a:custGeom>
          <a:noFill/>
          <a:ln w="2205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2" name="Freeform 541">
            <a:extLst>
              <a:ext uri="{FF2B5EF4-FFF2-40B4-BE49-F238E27FC236}">
                <a16:creationId xmlns:a16="http://schemas.microsoft.com/office/drawing/2014/main" id="{00515BBC-DEE3-025B-4734-DED1238C8C0A}"/>
              </a:ext>
            </a:extLst>
          </p:cNvPr>
          <p:cNvSpPr/>
          <p:nvPr/>
        </p:nvSpPr>
        <p:spPr>
          <a:xfrm>
            <a:off x="2518251" y="2308771"/>
            <a:ext cx="3368637" cy="1616623"/>
          </a:xfrm>
          <a:custGeom>
            <a:avLst/>
            <a:gdLst>
              <a:gd name="connsiteX0" fmla="*/ 0 w 3368637"/>
              <a:gd name="connsiteY0" fmla="*/ 1616623 h 1616623"/>
              <a:gd name="connsiteX1" fmla="*/ 34028 w 3368637"/>
              <a:gd name="connsiteY1" fmla="*/ 1561942 h 1616623"/>
              <a:gd name="connsiteX2" fmla="*/ 68053 w 3368637"/>
              <a:gd name="connsiteY2" fmla="*/ 1507830 h 1616623"/>
              <a:gd name="connsiteX3" fmla="*/ 102081 w 3368637"/>
              <a:gd name="connsiteY3" fmla="*/ 1454288 h 1616623"/>
              <a:gd name="connsiteX4" fmla="*/ 136109 w 3368637"/>
              <a:gd name="connsiteY4" fmla="*/ 1401358 h 1616623"/>
              <a:gd name="connsiteX5" fmla="*/ 170134 w 3368637"/>
              <a:gd name="connsiteY5" fmla="*/ 1349041 h 1616623"/>
              <a:gd name="connsiteX6" fmla="*/ 204162 w 3368637"/>
              <a:gd name="connsiteY6" fmla="*/ 1297367 h 1616623"/>
              <a:gd name="connsiteX7" fmla="*/ 238188 w 3368637"/>
              <a:gd name="connsiteY7" fmla="*/ 1246356 h 1616623"/>
              <a:gd name="connsiteX8" fmla="*/ 272215 w 3368637"/>
              <a:gd name="connsiteY8" fmla="*/ 1196025 h 1616623"/>
              <a:gd name="connsiteX9" fmla="*/ 306241 w 3368637"/>
              <a:gd name="connsiteY9" fmla="*/ 1146400 h 1616623"/>
              <a:gd name="connsiteX10" fmla="*/ 340269 w 3368637"/>
              <a:gd name="connsiteY10" fmla="*/ 1097500 h 1616623"/>
              <a:gd name="connsiteX11" fmla="*/ 374294 w 3368637"/>
              <a:gd name="connsiteY11" fmla="*/ 1049347 h 1616623"/>
              <a:gd name="connsiteX12" fmla="*/ 408322 w 3368637"/>
              <a:gd name="connsiteY12" fmla="*/ 1001965 h 1616623"/>
              <a:gd name="connsiteX13" fmla="*/ 442348 w 3368637"/>
              <a:gd name="connsiteY13" fmla="*/ 955372 h 1616623"/>
              <a:gd name="connsiteX14" fmla="*/ 476376 w 3368637"/>
              <a:gd name="connsiteY14" fmla="*/ 909596 h 1616623"/>
              <a:gd name="connsiteX15" fmla="*/ 510401 w 3368637"/>
              <a:gd name="connsiteY15" fmla="*/ 864656 h 1616623"/>
              <a:gd name="connsiteX16" fmla="*/ 544429 w 3368637"/>
              <a:gd name="connsiteY16" fmla="*/ 820578 h 1616623"/>
              <a:gd name="connsiteX17" fmla="*/ 578455 w 3368637"/>
              <a:gd name="connsiteY17" fmla="*/ 777382 h 1616623"/>
              <a:gd name="connsiteX18" fmla="*/ 612482 w 3368637"/>
              <a:gd name="connsiteY18" fmla="*/ 735096 h 1616623"/>
              <a:gd name="connsiteX19" fmla="*/ 646508 w 3368637"/>
              <a:gd name="connsiteY19" fmla="*/ 693738 h 1616623"/>
              <a:gd name="connsiteX20" fmla="*/ 680536 w 3368637"/>
              <a:gd name="connsiteY20" fmla="*/ 653338 h 1616623"/>
              <a:gd name="connsiteX21" fmla="*/ 714561 w 3368637"/>
              <a:gd name="connsiteY21" fmla="*/ 613914 h 1616623"/>
              <a:gd name="connsiteX22" fmla="*/ 748589 w 3368637"/>
              <a:gd name="connsiteY22" fmla="*/ 575496 h 1616623"/>
              <a:gd name="connsiteX23" fmla="*/ 782615 w 3368637"/>
              <a:gd name="connsiteY23" fmla="*/ 538102 h 1616623"/>
              <a:gd name="connsiteX24" fmla="*/ 816642 w 3368637"/>
              <a:gd name="connsiteY24" fmla="*/ 501759 h 1616623"/>
              <a:gd name="connsiteX25" fmla="*/ 850668 w 3368637"/>
              <a:gd name="connsiteY25" fmla="*/ 466492 h 1616623"/>
              <a:gd name="connsiteX26" fmla="*/ 884696 w 3368637"/>
              <a:gd name="connsiteY26" fmla="*/ 432323 h 1616623"/>
              <a:gd name="connsiteX27" fmla="*/ 918722 w 3368637"/>
              <a:gd name="connsiteY27" fmla="*/ 399277 h 1616623"/>
              <a:gd name="connsiteX28" fmla="*/ 952749 w 3368637"/>
              <a:gd name="connsiteY28" fmla="*/ 367378 h 1616623"/>
              <a:gd name="connsiteX29" fmla="*/ 986779 w 3368637"/>
              <a:gd name="connsiteY29" fmla="*/ 336650 h 1616623"/>
              <a:gd name="connsiteX30" fmla="*/ 1020801 w 3368637"/>
              <a:gd name="connsiteY30" fmla="*/ 307114 h 1616623"/>
              <a:gd name="connsiteX31" fmla="*/ 1054823 w 3368637"/>
              <a:gd name="connsiteY31" fmla="*/ 278796 h 1616623"/>
              <a:gd name="connsiteX32" fmla="*/ 1088863 w 3368637"/>
              <a:gd name="connsiteY32" fmla="*/ 251718 h 1616623"/>
              <a:gd name="connsiteX33" fmla="*/ 1122885 w 3368637"/>
              <a:gd name="connsiteY33" fmla="*/ 225904 h 1616623"/>
              <a:gd name="connsiteX34" fmla="*/ 1156908 w 3368637"/>
              <a:gd name="connsiteY34" fmla="*/ 201374 h 1616623"/>
              <a:gd name="connsiteX35" fmla="*/ 1190930 w 3368637"/>
              <a:gd name="connsiteY35" fmla="*/ 178152 h 1616623"/>
              <a:gd name="connsiteX36" fmla="*/ 1224970 w 3368637"/>
              <a:gd name="connsiteY36" fmla="*/ 156259 h 1616623"/>
              <a:gd name="connsiteX37" fmla="*/ 1258992 w 3368637"/>
              <a:gd name="connsiteY37" fmla="*/ 135715 h 1616623"/>
              <a:gd name="connsiteX38" fmla="*/ 1293014 w 3368637"/>
              <a:gd name="connsiteY38" fmla="*/ 116545 h 1616623"/>
              <a:gd name="connsiteX39" fmla="*/ 1327036 w 3368637"/>
              <a:gd name="connsiteY39" fmla="*/ 98763 h 1616623"/>
              <a:gd name="connsiteX40" fmla="*/ 1361077 w 3368637"/>
              <a:gd name="connsiteY40" fmla="*/ 82392 h 1616623"/>
              <a:gd name="connsiteX41" fmla="*/ 1395099 w 3368637"/>
              <a:gd name="connsiteY41" fmla="*/ 67451 h 1616623"/>
              <a:gd name="connsiteX42" fmla="*/ 1429121 w 3368637"/>
              <a:gd name="connsiteY42" fmla="*/ 53956 h 1616623"/>
              <a:gd name="connsiteX43" fmla="*/ 1463143 w 3368637"/>
              <a:gd name="connsiteY43" fmla="*/ 41926 h 1616623"/>
              <a:gd name="connsiteX44" fmla="*/ 1497184 w 3368637"/>
              <a:gd name="connsiteY44" fmla="*/ 31377 h 1616623"/>
              <a:gd name="connsiteX45" fmla="*/ 1531206 w 3368637"/>
              <a:gd name="connsiteY45" fmla="*/ 22325 h 1616623"/>
              <a:gd name="connsiteX46" fmla="*/ 1565228 w 3368637"/>
              <a:gd name="connsiteY46" fmla="*/ 14785 h 1616623"/>
              <a:gd name="connsiteX47" fmla="*/ 1599250 w 3368637"/>
              <a:gd name="connsiteY47" fmla="*/ 8771 h 1616623"/>
              <a:gd name="connsiteX48" fmla="*/ 1633291 w 3368637"/>
              <a:gd name="connsiteY48" fmla="*/ 4294 h 1616623"/>
              <a:gd name="connsiteX49" fmla="*/ 1667313 w 3368637"/>
              <a:gd name="connsiteY49" fmla="*/ 1366 h 1616623"/>
              <a:gd name="connsiteX50" fmla="*/ 1701335 w 3368637"/>
              <a:gd name="connsiteY50" fmla="*/ 0 h 1616623"/>
              <a:gd name="connsiteX51" fmla="*/ 1735357 w 3368637"/>
              <a:gd name="connsiteY51" fmla="*/ 202 h 1616623"/>
              <a:gd name="connsiteX52" fmla="*/ 1769397 w 3368637"/>
              <a:gd name="connsiteY52" fmla="*/ 1981 h 1616623"/>
              <a:gd name="connsiteX53" fmla="*/ 1803419 w 3368637"/>
              <a:gd name="connsiteY53" fmla="*/ 5345 h 1616623"/>
              <a:gd name="connsiteX54" fmla="*/ 1837441 w 3368637"/>
              <a:gd name="connsiteY54" fmla="*/ 10297 h 1616623"/>
              <a:gd name="connsiteX55" fmla="*/ 1871463 w 3368637"/>
              <a:gd name="connsiteY55" fmla="*/ 16840 h 1616623"/>
              <a:gd name="connsiteX56" fmla="*/ 1905504 w 3368637"/>
              <a:gd name="connsiteY56" fmla="*/ 24981 h 1616623"/>
              <a:gd name="connsiteX57" fmla="*/ 1939526 w 3368637"/>
              <a:gd name="connsiteY57" fmla="*/ 34715 h 1616623"/>
              <a:gd name="connsiteX58" fmla="*/ 1973548 w 3368637"/>
              <a:gd name="connsiteY58" fmla="*/ 46043 h 1616623"/>
              <a:gd name="connsiteX59" fmla="*/ 2007570 w 3368637"/>
              <a:gd name="connsiteY59" fmla="*/ 58962 h 1616623"/>
              <a:gd name="connsiteX60" fmla="*/ 2041611 w 3368637"/>
              <a:gd name="connsiteY60" fmla="*/ 73468 h 1616623"/>
              <a:gd name="connsiteX61" fmla="*/ 2075633 w 3368637"/>
              <a:gd name="connsiteY61" fmla="*/ 89555 h 1616623"/>
              <a:gd name="connsiteX62" fmla="*/ 2109655 w 3368637"/>
              <a:gd name="connsiteY62" fmla="*/ 107211 h 1616623"/>
              <a:gd name="connsiteX63" fmla="*/ 2143677 w 3368637"/>
              <a:gd name="connsiteY63" fmla="*/ 126426 h 1616623"/>
              <a:gd name="connsiteX64" fmla="*/ 2177718 w 3368637"/>
              <a:gd name="connsiteY64" fmla="*/ 147188 h 1616623"/>
              <a:gd name="connsiteX65" fmla="*/ 2211740 w 3368637"/>
              <a:gd name="connsiteY65" fmla="*/ 169484 h 1616623"/>
              <a:gd name="connsiteX66" fmla="*/ 2245762 w 3368637"/>
              <a:gd name="connsiteY66" fmla="*/ 193292 h 1616623"/>
              <a:gd name="connsiteX67" fmla="*/ 2279784 w 3368637"/>
              <a:gd name="connsiteY67" fmla="*/ 218594 h 1616623"/>
              <a:gd name="connsiteX68" fmla="*/ 2313824 w 3368637"/>
              <a:gd name="connsiteY68" fmla="*/ 245371 h 1616623"/>
              <a:gd name="connsiteX69" fmla="*/ 2347847 w 3368637"/>
              <a:gd name="connsiteY69" fmla="*/ 273592 h 1616623"/>
              <a:gd name="connsiteX70" fmla="*/ 2381869 w 3368637"/>
              <a:gd name="connsiteY70" fmla="*/ 303234 h 1616623"/>
              <a:gd name="connsiteX71" fmla="*/ 2415891 w 3368637"/>
              <a:gd name="connsiteY71" fmla="*/ 334266 h 1616623"/>
              <a:gd name="connsiteX72" fmla="*/ 2449931 w 3368637"/>
              <a:gd name="connsiteY72" fmla="*/ 366652 h 1616623"/>
              <a:gd name="connsiteX73" fmla="*/ 2483953 w 3368637"/>
              <a:gd name="connsiteY73" fmla="*/ 400360 h 1616623"/>
              <a:gd name="connsiteX74" fmla="*/ 2517975 w 3368637"/>
              <a:gd name="connsiteY74" fmla="*/ 435349 h 1616623"/>
              <a:gd name="connsiteX75" fmla="*/ 2551997 w 3368637"/>
              <a:gd name="connsiteY75" fmla="*/ 471576 h 1616623"/>
              <a:gd name="connsiteX76" fmla="*/ 2586038 w 3368637"/>
              <a:gd name="connsiteY76" fmla="*/ 508997 h 1616623"/>
              <a:gd name="connsiteX77" fmla="*/ 2620060 w 3368637"/>
              <a:gd name="connsiteY77" fmla="*/ 547563 h 1616623"/>
              <a:gd name="connsiteX78" fmla="*/ 2654082 w 3368637"/>
              <a:gd name="connsiteY78" fmla="*/ 587222 h 1616623"/>
              <a:gd name="connsiteX79" fmla="*/ 2688104 w 3368637"/>
              <a:gd name="connsiteY79" fmla="*/ 627920 h 1616623"/>
              <a:gd name="connsiteX80" fmla="*/ 2722145 w 3368637"/>
              <a:gd name="connsiteY80" fmla="*/ 669596 h 1616623"/>
              <a:gd name="connsiteX81" fmla="*/ 2756167 w 3368637"/>
              <a:gd name="connsiteY81" fmla="*/ 712187 h 1616623"/>
              <a:gd name="connsiteX82" fmla="*/ 2790189 w 3368637"/>
              <a:gd name="connsiteY82" fmla="*/ 755629 h 1616623"/>
              <a:gd name="connsiteX83" fmla="*/ 2824211 w 3368637"/>
              <a:gd name="connsiteY83" fmla="*/ 799850 h 1616623"/>
              <a:gd name="connsiteX84" fmla="*/ 2858251 w 3368637"/>
              <a:gd name="connsiteY84" fmla="*/ 844775 h 1616623"/>
              <a:gd name="connsiteX85" fmla="*/ 2892274 w 3368637"/>
              <a:gd name="connsiteY85" fmla="*/ 890328 h 1616623"/>
              <a:gd name="connsiteX86" fmla="*/ 2926296 w 3368637"/>
              <a:gd name="connsiteY86" fmla="*/ 936424 h 1616623"/>
              <a:gd name="connsiteX87" fmla="*/ 2960318 w 3368637"/>
              <a:gd name="connsiteY87" fmla="*/ 982978 h 1616623"/>
              <a:gd name="connsiteX88" fmla="*/ 2994358 w 3368637"/>
              <a:gd name="connsiteY88" fmla="*/ 1029897 h 1616623"/>
              <a:gd name="connsiteX89" fmla="*/ 3028380 w 3368637"/>
              <a:gd name="connsiteY89" fmla="*/ 1077087 h 1616623"/>
              <a:gd name="connsiteX90" fmla="*/ 3062402 w 3368637"/>
              <a:gd name="connsiteY90" fmla="*/ 1124448 h 1616623"/>
              <a:gd name="connsiteX91" fmla="*/ 3096424 w 3368637"/>
              <a:gd name="connsiteY91" fmla="*/ 1171871 h 1616623"/>
              <a:gd name="connsiteX92" fmla="*/ 3130465 w 3368637"/>
              <a:gd name="connsiteY92" fmla="*/ 1219250 h 1616623"/>
              <a:gd name="connsiteX93" fmla="*/ 3164487 w 3368637"/>
              <a:gd name="connsiteY93" fmla="*/ 1266469 h 1616623"/>
              <a:gd name="connsiteX94" fmla="*/ 3198509 w 3368637"/>
              <a:gd name="connsiteY94" fmla="*/ 1313407 h 1616623"/>
              <a:gd name="connsiteX95" fmla="*/ 3232531 w 3368637"/>
              <a:gd name="connsiteY95" fmla="*/ 1359941 h 1616623"/>
              <a:gd name="connsiteX96" fmla="*/ 3266572 w 3368637"/>
              <a:gd name="connsiteY96" fmla="*/ 1405938 h 1616623"/>
              <a:gd name="connsiteX97" fmla="*/ 3300594 w 3368637"/>
              <a:gd name="connsiteY97" fmla="*/ 1451264 h 1616623"/>
              <a:gd name="connsiteX98" fmla="*/ 3334616 w 3368637"/>
              <a:gd name="connsiteY98" fmla="*/ 1495772 h 1616623"/>
              <a:gd name="connsiteX99" fmla="*/ 3368638 w 3368637"/>
              <a:gd name="connsiteY99" fmla="*/ 1539334 h 16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368637" h="1616623">
                <a:moveTo>
                  <a:pt x="0" y="1616623"/>
                </a:moveTo>
                <a:lnTo>
                  <a:pt x="34028" y="1561942"/>
                </a:lnTo>
                <a:lnTo>
                  <a:pt x="68053" y="1507830"/>
                </a:lnTo>
                <a:lnTo>
                  <a:pt x="102081" y="1454288"/>
                </a:lnTo>
                <a:lnTo>
                  <a:pt x="136109" y="1401358"/>
                </a:lnTo>
                <a:lnTo>
                  <a:pt x="170134" y="1349041"/>
                </a:lnTo>
                <a:lnTo>
                  <a:pt x="204162" y="1297367"/>
                </a:lnTo>
                <a:lnTo>
                  <a:pt x="238188" y="1246356"/>
                </a:lnTo>
                <a:lnTo>
                  <a:pt x="272215" y="1196025"/>
                </a:lnTo>
                <a:lnTo>
                  <a:pt x="306241" y="1146400"/>
                </a:lnTo>
                <a:lnTo>
                  <a:pt x="340269" y="1097500"/>
                </a:lnTo>
                <a:lnTo>
                  <a:pt x="374294" y="1049347"/>
                </a:lnTo>
                <a:lnTo>
                  <a:pt x="408322" y="1001965"/>
                </a:lnTo>
                <a:lnTo>
                  <a:pt x="442348" y="955372"/>
                </a:lnTo>
                <a:lnTo>
                  <a:pt x="476376" y="909596"/>
                </a:lnTo>
                <a:lnTo>
                  <a:pt x="510401" y="864656"/>
                </a:lnTo>
                <a:lnTo>
                  <a:pt x="544429" y="820578"/>
                </a:lnTo>
                <a:lnTo>
                  <a:pt x="578455" y="777382"/>
                </a:lnTo>
                <a:lnTo>
                  <a:pt x="612482" y="735096"/>
                </a:lnTo>
                <a:lnTo>
                  <a:pt x="646508" y="693738"/>
                </a:lnTo>
                <a:lnTo>
                  <a:pt x="680536" y="653338"/>
                </a:lnTo>
                <a:lnTo>
                  <a:pt x="714561" y="613914"/>
                </a:lnTo>
                <a:lnTo>
                  <a:pt x="748589" y="575496"/>
                </a:lnTo>
                <a:lnTo>
                  <a:pt x="782615" y="538102"/>
                </a:lnTo>
                <a:lnTo>
                  <a:pt x="816642" y="501759"/>
                </a:lnTo>
                <a:lnTo>
                  <a:pt x="850668" y="466492"/>
                </a:lnTo>
                <a:lnTo>
                  <a:pt x="884696" y="432323"/>
                </a:lnTo>
                <a:lnTo>
                  <a:pt x="918722" y="399277"/>
                </a:lnTo>
                <a:lnTo>
                  <a:pt x="952749" y="367378"/>
                </a:lnTo>
                <a:lnTo>
                  <a:pt x="986779" y="336650"/>
                </a:lnTo>
                <a:lnTo>
                  <a:pt x="1020801" y="307114"/>
                </a:lnTo>
                <a:lnTo>
                  <a:pt x="1054823" y="278796"/>
                </a:lnTo>
                <a:lnTo>
                  <a:pt x="1088863" y="251718"/>
                </a:lnTo>
                <a:lnTo>
                  <a:pt x="1122885" y="225904"/>
                </a:lnTo>
                <a:lnTo>
                  <a:pt x="1156908" y="201374"/>
                </a:lnTo>
                <a:lnTo>
                  <a:pt x="1190930" y="178152"/>
                </a:lnTo>
                <a:lnTo>
                  <a:pt x="1224970" y="156259"/>
                </a:lnTo>
                <a:lnTo>
                  <a:pt x="1258992" y="135715"/>
                </a:lnTo>
                <a:lnTo>
                  <a:pt x="1293014" y="116545"/>
                </a:lnTo>
                <a:lnTo>
                  <a:pt x="1327036" y="98763"/>
                </a:lnTo>
                <a:lnTo>
                  <a:pt x="1361077" y="82392"/>
                </a:lnTo>
                <a:lnTo>
                  <a:pt x="1395099" y="67451"/>
                </a:lnTo>
                <a:lnTo>
                  <a:pt x="1429121" y="53956"/>
                </a:lnTo>
                <a:lnTo>
                  <a:pt x="1463143" y="41926"/>
                </a:lnTo>
                <a:lnTo>
                  <a:pt x="1497184" y="31377"/>
                </a:lnTo>
                <a:lnTo>
                  <a:pt x="1531206" y="22325"/>
                </a:lnTo>
                <a:lnTo>
                  <a:pt x="1565228" y="14785"/>
                </a:lnTo>
                <a:lnTo>
                  <a:pt x="1599250" y="8771"/>
                </a:lnTo>
                <a:lnTo>
                  <a:pt x="1633291" y="4294"/>
                </a:lnTo>
                <a:lnTo>
                  <a:pt x="1667313" y="1366"/>
                </a:lnTo>
                <a:lnTo>
                  <a:pt x="1701335" y="0"/>
                </a:lnTo>
                <a:lnTo>
                  <a:pt x="1735357" y="202"/>
                </a:lnTo>
                <a:lnTo>
                  <a:pt x="1769397" y="1981"/>
                </a:lnTo>
                <a:lnTo>
                  <a:pt x="1803419" y="5345"/>
                </a:lnTo>
                <a:lnTo>
                  <a:pt x="1837441" y="10297"/>
                </a:lnTo>
                <a:lnTo>
                  <a:pt x="1871463" y="16840"/>
                </a:lnTo>
                <a:lnTo>
                  <a:pt x="1905504" y="24981"/>
                </a:lnTo>
                <a:lnTo>
                  <a:pt x="1939526" y="34715"/>
                </a:lnTo>
                <a:lnTo>
                  <a:pt x="1973548" y="46043"/>
                </a:lnTo>
                <a:lnTo>
                  <a:pt x="2007570" y="58962"/>
                </a:lnTo>
                <a:lnTo>
                  <a:pt x="2041611" y="73468"/>
                </a:lnTo>
                <a:lnTo>
                  <a:pt x="2075633" y="89555"/>
                </a:lnTo>
                <a:lnTo>
                  <a:pt x="2109655" y="107211"/>
                </a:lnTo>
                <a:lnTo>
                  <a:pt x="2143677" y="126426"/>
                </a:lnTo>
                <a:lnTo>
                  <a:pt x="2177718" y="147188"/>
                </a:lnTo>
                <a:lnTo>
                  <a:pt x="2211740" y="169484"/>
                </a:lnTo>
                <a:lnTo>
                  <a:pt x="2245762" y="193292"/>
                </a:lnTo>
                <a:lnTo>
                  <a:pt x="2279784" y="218594"/>
                </a:lnTo>
                <a:lnTo>
                  <a:pt x="2313824" y="245371"/>
                </a:lnTo>
                <a:lnTo>
                  <a:pt x="2347847" y="273592"/>
                </a:lnTo>
                <a:lnTo>
                  <a:pt x="2381869" y="303234"/>
                </a:lnTo>
                <a:lnTo>
                  <a:pt x="2415891" y="334266"/>
                </a:lnTo>
                <a:lnTo>
                  <a:pt x="2449931" y="366652"/>
                </a:lnTo>
                <a:lnTo>
                  <a:pt x="2483953" y="400360"/>
                </a:lnTo>
                <a:lnTo>
                  <a:pt x="2517975" y="435349"/>
                </a:lnTo>
                <a:lnTo>
                  <a:pt x="2551997" y="471576"/>
                </a:lnTo>
                <a:lnTo>
                  <a:pt x="2586038" y="508997"/>
                </a:lnTo>
                <a:lnTo>
                  <a:pt x="2620060" y="547563"/>
                </a:lnTo>
                <a:lnTo>
                  <a:pt x="2654082" y="587222"/>
                </a:lnTo>
                <a:lnTo>
                  <a:pt x="2688104" y="627920"/>
                </a:lnTo>
                <a:lnTo>
                  <a:pt x="2722145" y="669596"/>
                </a:lnTo>
                <a:lnTo>
                  <a:pt x="2756167" y="712187"/>
                </a:lnTo>
                <a:lnTo>
                  <a:pt x="2790189" y="755629"/>
                </a:lnTo>
                <a:lnTo>
                  <a:pt x="2824211" y="799850"/>
                </a:lnTo>
                <a:lnTo>
                  <a:pt x="2858251" y="844775"/>
                </a:lnTo>
                <a:lnTo>
                  <a:pt x="2892274" y="890328"/>
                </a:lnTo>
                <a:lnTo>
                  <a:pt x="2926296" y="936424"/>
                </a:lnTo>
                <a:lnTo>
                  <a:pt x="2960318" y="982978"/>
                </a:lnTo>
                <a:lnTo>
                  <a:pt x="2994358" y="1029897"/>
                </a:lnTo>
                <a:lnTo>
                  <a:pt x="3028380" y="1077087"/>
                </a:lnTo>
                <a:lnTo>
                  <a:pt x="3062402" y="1124448"/>
                </a:lnTo>
                <a:lnTo>
                  <a:pt x="3096424" y="1171871"/>
                </a:lnTo>
                <a:lnTo>
                  <a:pt x="3130465" y="1219250"/>
                </a:lnTo>
                <a:lnTo>
                  <a:pt x="3164487" y="1266469"/>
                </a:lnTo>
                <a:lnTo>
                  <a:pt x="3198509" y="1313407"/>
                </a:lnTo>
                <a:lnTo>
                  <a:pt x="3232531" y="1359941"/>
                </a:lnTo>
                <a:lnTo>
                  <a:pt x="3266572" y="1405938"/>
                </a:lnTo>
                <a:lnTo>
                  <a:pt x="3300594" y="1451264"/>
                </a:lnTo>
                <a:lnTo>
                  <a:pt x="3334616" y="1495772"/>
                </a:lnTo>
                <a:lnTo>
                  <a:pt x="3368638" y="1539334"/>
                </a:lnTo>
              </a:path>
            </a:pathLst>
          </a:custGeom>
          <a:noFill/>
          <a:ln w="22050" cap="rnd">
            <a:solidFill>
              <a:srgbClr val="008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3" name="Freeform 542">
            <a:extLst>
              <a:ext uri="{FF2B5EF4-FFF2-40B4-BE49-F238E27FC236}">
                <a16:creationId xmlns:a16="http://schemas.microsoft.com/office/drawing/2014/main" id="{61C2E830-3393-A99C-385B-305FDDF58B54}"/>
              </a:ext>
            </a:extLst>
          </p:cNvPr>
          <p:cNvSpPr/>
          <p:nvPr/>
        </p:nvSpPr>
        <p:spPr>
          <a:xfrm>
            <a:off x="2518251" y="2517809"/>
            <a:ext cx="3368637" cy="1399221"/>
          </a:xfrm>
          <a:custGeom>
            <a:avLst/>
            <a:gdLst>
              <a:gd name="connsiteX0" fmla="*/ 0 w 3368637"/>
              <a:gd name="connsiteY0" fmla="*/ 946853 h 1399221"/>
              <a:gd name="connsiteX1" fmla="*/ 34028 w 3368637"/>
              <a:gd name="connsiteY1" fmla="*/ 924186 h 1399221"/>
              <a:gd name="connsiteX2" fmla="*/ 68053 w 3368637"/>
              <a:gd name="connsiteY2" fmla="*/ 901564 h 1399221"/>
              <a:gd name="connsiteX3" fmla="*/ 102081 w 3368637"/>
              <a:gd name="connsiteY3" fmla="*/ 878985 h 1399221"/>
              <a:gd name="connsiteX4" fmla="*/ 136109 w 3368637"/>
              <a:gd name="connsiteY4" fmla="*/ 856462 h 1399221"/>
              <a:gd name="connsiteX5" fmla="*/ 170134 w 3368637"/>
              <a:gd name="connsiteY5" fmla="*/ 833995 h 1399221"/>
              <a:gd name="connsiteX6" fmla="*/ 204162 w 3368637"/>
              <a:gd name="connsiteY6" fmla="*/ 811593 h 1399221"/>
              <a:gd name="connsiteX7" fmla="*/ 238188 w 3368637"/>
              <a:gd name="connsiteY7" fmla="*/ 789261 h 1399221"/>
              <a:gd name="connsiteX8" fmla="*/ 272215 w 3368637"/>
              <a:gd name="connsiteY8" fmla="*/ 767004 h 1399221"/>
              <a:gd name="connsiteX9" fmla="*/ 306241 w 3368637"/>
              <a:gd name="connsiteY9" fmla="*/ 744832 h 1399221"/>
              <a:gd name="connsiteX10" fmla="*/ 340269 w 3368637"/>
              <a:gd name="connsiteY10" fmla="*/ 722750 h 1399221"/>
              <a:gd name="connsiteX11" fmla="*/ 374294 w 3368637"/>
              <a:gd name="connsiteY11" fmla="*/ 700763 h 1399221"/>
              <a:gd name="connsiteX12" fmla="*/ 408322 w 3368637"/>
              <a:gd name="connsiteY12" fmla="*/ 678883 h 1399221"/>
              <a:gd name="connsiteX13" fmla="*/ 442348 w 3368637"/>
              <a:gd name="connsiteY13" fmla="*/ 657115 h 1399221"/>
              <a:gd name="connsiteX14" fmla="*/ 476376 w 3368637"/>
              <a:gd name="connsiteY14" fmla="*/ 635467 h 1399221"/>
              <a:gd name="connsiteX15" fmla="*/ 510401 w 3368637"/>
              <a:gd name="connsiteY15" fmla="*/ 613947 h 1399221"/>
              <a:gd name="connsiteX16" fmla="*/ 544429 w 3368637"/>
              <a:gd name="connsiteY16" fmla="*/ 592565 h 1399221"/>
              <a:gd name="connsiteX17" fmla="*/ 578455 w 3368637"/>
              <a:gd name="connsiteY17" fmla="*/ 571330 h 1399221"/>
              <a:gd name="connsiteX18" fmla="*/ 612482 w 3368637"/>
              <a:gd name="connsiteY18" fmla="*/ 550252 h 1399221"/>
              <a:gd name="connsiteX19" fmla="*/ 646508 w 3368637"/>
              <a:gd name="connsiteY19" fmla="*/ 529337 h 1399221"/>
              <a:gd name="connsiteX20" fmla="*/ 680536 w 3368637"/>
              <a:gd name="connsiteY20" fmla="*/ 508600 h 1399221"/>
              <a:gd name="connsiteX21" fmla="*/ 714561 w 3368637"/>
              <a:gd name="connsiteY21" fmla="*/ 488047 h 1399221"/>
              <a:gd name="connsiteX22" fmla="*/ 748589 w 3368637"/>
              <a:gd name="connsiteY22" fmla="*/ 467693 h 1399221"/>
              <a:gd name="connsiteX23" fmla="*/ 782615 w 3368637"/>
              <a:gd name="connsiteY23" fmla="*/ 447546 h 1399221"/>
              <a:gd name="connsiteX24" fmla="*/ 816642 w 3368637"/>
              <a:gd name="connsiteY24" fmla="*/ 427622 h 1399221"/>
              <a:gd name="connsiteX25" fmla="*/ 850668 w 3368637"/>
              <a:gd name="connsiteY25" fmla="*/ 407927 h 1399221"/>
              <a:gd name="connsiteX26" fmla="*/ 884696 w 3368637"/>
              <a:gd name="connsiteY26" fmla="*/ 388479 h 1399221"/>
              <a:gd name="connsiteX27" fmla="*/ 918722 w 3368637"/>
              <a:gd name="connsiteY27" fmla="*/ 369288 h 1399221"/>
              <a:gd name="connsiteX28" fmla="*/ 952749 w 3368637"/>
              <a:gd name="connsiteY28" fmla="*/ 350369 h 1399221"/>
              <a:gd name="connsiteX29" fmla="*/ 986779 w 3368637"/>
              <a:gd name="connsiteY29" fmla="*/ 331737 h 1399221"/>
              <a:gd name="connsiteX30" fmla="*/ 1020801 w 3368637"/>
              <a:gd name="connsiteY30" fmla="*/ 313404 h 1399221"/>
              <a:gd name="connsiteX31" fmla="*/ 1054823 w 3368637"/>
              <a:gd name="connsiteY31" fmla="*/ 295386 h 1399221"/>
              <a:gd name="connsiteX32" fmla="*/ 1088863 w 3368637"/>
              <a:gd name="connsiteY32" fmla="*/ 277700 h 1399221"/>
              <a:gd name="connsiteX33" fmla="*/ 1122885 w 3368637"/>
              <a:gd name="connsiteY33" fmla="*/ 260360 h 1399221"/>
              <a:gd name="connsiteX34" fmla="*/ 1156908 w 3368637"/>
              <a:gd name="connsiteY34" fmla="*/ 243386 h 1399221"/>
              <a:gd name="connsiteX35" fmla="*/ 1190930 w 3368637"/>
              <a:gd name="connsiteY35" fmla="*/ 226792 h 1399221"/>
              <a:gd name="connsiteX36" fmla="*/ 1224970 w 3368637"/>
              <a:gd name="connsiteY36" fmla="*/ 210597 h 1399221"/>
              <a:gd name="connsiteX37" fmla="*/ 1258992 w 3368637"/>
              <a:gd name="connsiteY37" fmla="*/ 194819 h 1399221"/>
              <a:gd name="connsiteX38" fmla="*/ 1293014 w 3368637"/>
              <a:gd name="connsiteY38" fmla="*/ 179481 h 1399221"/>
              <a:gd name="connsiteX39" fmla="*/ 1327036 w 3368637"/>
              <a:gd name="connsiteY39" fmla="*/ 164596 h 1399221"/>
              <a:gd name="connsiteX40" fmla="*/ 1361077 w 3368637"/>
              <a:gd name="connsiteY40" fmla="*/ 150192 h 1399221"/>
              <a:gd name="connsiteX41" fmla="*/ 1395099 w 3368637"/>
              <a:gd name="connsiteY41" fmla="*/ 136285 h 1399221"/>
              <a:gd name="connsiteX42" fmla="*/ 1429121 w 3368637"/>
              <a:gd name="connsiteY42" fmla="*/ 122899 h 1399221"/>
              <a:gd name="connsiteX43" fmla="*/ 1463143 w 3368637"/>
              <a:gd name="connsiteY43" fmla="*/ 110054 h 1399221"/>
              <a:gd name="connsiteX44" fmla="*/ 1497184 w 3368637"/>
              <a:gd name="connsiteY44" fmla="*/ 97778 h 1399221"/>
              <a:gd name="connsiteX45" fmla="*/ 1531206 w 3368637"/>
              <a:gd name="connsiteY45" fmla="*/ 86092 h 1399221"/>
              <a:gd name="connsiteX46" fmla="*/ 1565228 w 3368637"/>
              <a:gd name="connsiteY46" fmla="*/ 75021 h 1399221"/>
              <a:gd name="connsiteX47" fmla="*/ 1599250 w 3368637"/>
              <a:gd name="connsiteY47" fmla="*/ 64592 h 1399221"/>
              <a:gd name="connsiteX48" fmla="*/ 1633291 w 3368637"/>
              <a:gd name="connsiteY48" fmla="*/ 54831 h 1399221"/>
              <a:gd name="connsiteX49" fmla="*/ 1667313 w 3368637"/>
              <a:gd name="connsiteY49" fmla="*/ 45764 h 1399221"/>
              <a:gd name="connsiteX50" fmla="*/ 1701335 w 3368637"/>
              <a:gd name="connsiteY50" fmla="*/ 37421 h 1399221"/>
              <a:gd name="connsiteX51" fmla="*/ 1735357 w 3368637"/>
              <a:gd name="connsiteY51" fmla="*/ 29831 h 1399221"/>
              <a:gd name="connsiteX52" fmla="*/ 1769397 w 3368637"/>
              <a:gd name="connsiteY52" fmla="*/ 23023 h 1399221"/>
              <a:gd name="connsiteX53" fmla="*/ 1803419 w 3368637"/>
              <a:gd name="connsiteY53" fmla="*/ 17029 h 1399221"/>
              <a:gd name="connsiteX54" fmla="*/ 1837441 w 3368637"/>
              <a:gd name="connsiteY54" fmla="*/ 11881 h 1399221"/>
              <a:gd name="connsiteX55" fmla="*/ 1871463 w 3368637"/>
              <a:gd name="connsiteY55" fmla="*/ 7609 h 1399221"/>
              <a:gd name="connsiteX56" fmla="*/ 1905504 w 3368637"/>
              <a:gd name="connsiteY56" fmla="*/ 4251 h 1399221"/>
              <a:gd name="connsiteX57" fmla="*/ 1939526 w 3368637"/>
              <a:gd name="connsiteY57" fmla="*/ 1840 h 1399221"/>
              <a:gd name="connsiteX58" fmla="*/ 1973548 w 3368637"/>
              <a:gd name="connsiteY58" fmla="*/ 410 h 1399221"/>
              <a:gd name="connsiteX59" fmla="*/ 2007570 w 3368637"/>
              <a:gd name="connsiteY59" fmla="*/ 0 h 1399221"/>
              <a:gd name="connsiteX60" fmla="*/ 2041611 w 3368637"/>
              <a:gd name="connsiteY60" fmla="*/ 649 h 1399221"/>
              <a:gd name="connsiteX61" fmla="*/ 2075633 w 3368637"/>
              <a:gd name="connsiteY61" fmla="*/ 2393 h 1399221"/>
              <a:gd name="connsiteX62" fmla="*/ 2109655 w 3368637"/>
              <a:gd name="connsiteY62" fmla="*/ 5275 h 1399221"/>
              <a:gd name="connsiteX63" fmla="*/ 2143677 w 3368637"/>
              <a:gd name="connsiteY63" fmla="*/ 9334 h 1399221"/>
              <a:gd name="connsiteX64" fmla="*/ 2177718 w 3368637"/>
              <a:gd name="connsiteY64" fmla="*/ 14614 h 1399221"/>
              <a:gd name="connsiteX65" fmla="*/ 2211740 w 3368637"/>
              <a:gd name="connsiteY65" fmla="*/ 21159 h 1399221"/>
              <a:gd name="connsiteX66" fmla="*/ 2245762 w 3368637"/>
              <a:gd name="connsiteY66" fmla="*/ 29012 h 1399221"/>
              <a:gd name="connsiteX67" fmla="*/ 2279784 w 3368637"/>
              <a:gd name="connsiteY67" fmla="*/ 38220 h 1399221"/>
              <a:gd name="connsiteX68" fmla="*/ 2313824 w 3368637"/>
              <a:gd name="connsiteY68" fmla="*/ 48833 h 1399221"/>
              <a:gd name="connsiteX69" fmla="*/ 2347847 w 3368637"/>
              <a:gd name="connsiteY69" fmla="*/ 60896 h 1399221"/>
              <a:gd name="connsiteX70" fmla="*/ 2381869 w 3368637"/>
              <a:gd name="connsiteY70" fmla="*/ 74459 h 1399221"/>
              <a:gd name="connsiteX71" fmla="*/ 2415891 w 3368637"/>
              <a:gd name="connsiteY71" fmla="*/ 89577 h 1399221"/>
              <a:gd name="connsiteX72" fmla="*/ 2449931 w 3368637"/>
              <a:gd name="connsiteY72" fmla="*/ 106299 h 1399221"/>
              <a:gd name="connsiteX73" fmla="*/ 2483953 w 3368637"/>
              <a:gd name="connsiteY73" fmla="*/ 124681 h 1399221"/>
              <a:gd name="connsiteX74" fmla="*/ 2517975 w 3368637"/>
              <a:gd name="connsiteY74" fmla="*/ 144779 h 1399221"/>
              <a:gd name="connsiteX75" fmla="*/ 2551997 w 3368637"/>
              <a:gd name="connsiteY75" fmla="*/ 166648 h 1399221"/>
              <a:gd name="connsiteX76" fmla="*/ 2586038 w 3368637"/>
              <a:gd name="connsiteY76" fmla="*/ 190345 h 1399221"/>
              <a:gd name="connsiteX77" fmla="*/ 2620060 w 3368637"/>
              <a:gd name="connsiteY77" fmla="*/ 215935 h 1399221"/>
              <a:gd name="connsiteX78" fmla="*/ 2654082 w 3368637"/>
              <a:gd name="connsiteY78" fmla="*/ 243476 h 1399221"/>
              <a:gd name="connsiteX79" fmla="*/ 2688104 w 3368637"/>
              <a:gd name="connsiteY79" fmla="*/ 273031 h 1399221"/>
              <a:gd name="connsiteX80" fmla="*/ 2722145 w 3368637"/>
              <a:gd name="connsiteY80" fmla="*/ 304668 h 1399221"/>
              <a:gd name="connsiteX81" fmla="*/ 2756167 w 3368637"/>
              <a:gd name="connsiteY81" fmla="*/ 338447 h 1399221"/>
              <a:gd name="connsiteX82" fmla="*/ 2790189 w 3368637"/>
              <a:gd name="connsiteY82" fmla="*/ 374442 h 1399221"/>
              <a:gd name="connsiteX83" fmla="*/ 2824211 w 3368637"/>
              <a:gd name="connsiteY83" fmla="*/ 412719 h 1399221"/>
              <a:gd name="connsiteX84" fmla="*/ 2858251 w 3368637"/>
              <a:gd name="connsiteY84" fmla="*/ 453349 h 1399221"/>
              <a:gd name="connsiteX85" fmla="*/ 2892274 w 3368637"/>
              <a:gd name="connsiteY85" fmla="*/ 496406 h 1399221"/>
              <a:gd name="connsiteX86" fmla="*/ 2926296 w 3368637"/>
              <a:gd name="connsiteY86" fmla="*/ 541966 h 1399221"/>
              <a:gd name="connsiteX87" fmla="*/ 2960318 w 3368637"/>
              <a:gd name="connsiteY87" fmla="*/ 590102 h 1399221"/>
              <a:gd name="connsiteX88" fmla="*/ 2994358 w 3368637"/>
              <a:gd name="connsiteY88" fmla="*/ 640895 h 1399221"/>
              <a:gd name="connsiteX89" fmla="*/ 3028380 w 3368637"/>
              <a:gd name="connsiteY89" fmla="*/ 694424 h 1399221"/>
              <a:gd name="connsiteX90" fmla="*/ 3062402 w 3368637"/>
              <a:gd name="connsiteY90" fmla="*/ 750773 h 1399221"/>
              <a:gd name="connsiteX91" fmla="*/ 3096424 w 3368637"/>
              <a:gd name="connsiteY91" fmla="*/ 810022 h 1399221"/>
              <a:gd name="connsiteX92" fmla="*/ 3130465 w 3368637"/>
              <a:gd name="connsiteY92" fmla="*/ 872260 h 1399221"/>
              <a:gd name="connsiteX93" fmla="*/ 3164487 w 3368637"/>
              <a:gd name="connsiteY93" fmla="*/ 937573 h 1399221"/>
              <a:gd name="connsiteX94" fmla="*/ 3198509 w 3368637"/>
              <a:gd name="connsiteY94" fmla="*/ 1006052 h 1399221"/>
              <a:gd name="connsiteX95" fmla="*/ 3232531 w 3368637"/>
              <a:gd name="connsiteY95" fmla="*/ 1077789 h 1399221"/>
              <a:gd name="connsiteX96" fmla="*/ 3266572 w 3368637"/>
              <a:gd name="connsiteY96" fmla="*/ 1152877 h 1399221"/>
              <a:gd name="connsiteX97" fmla="*/ 3300594 w 3368637"/>
              <a:gd name="connsiteY97" fmla="*/ 1231411 h 1399221"/>
              <a:gd name="connsiteX98" fmla="*/ 3334616 w 3368637"/>
              <a:gd name="connsiteY98" fmla="*/ 1313496 h 1399221"/>
              <a:gd name="connsiteX99" fmla="*/ 3368638 w 3368637"/>
              <a:gd name="connsiteY99" fmla="*/ 1399222 h 1399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368637" h="1399221">
                <a:moveTo>
                  <a:pt x="0" y="946853"/>
                </a:moveTo>
                <a:lnTo>
                  <a:pt x="34028" y="924186"/>
                </a:lnTo>
                <a:lnTo>
                  <a:pt x="68053" y="901564"/>
                </a:lnTo>
                <a:lnTo>
                  <a:pt x="102081" y="878985"/>
                </a:lnTo>
                <a:lnTo>
                  <a:pt x="136109" y="856462"/>
                </a:lnTo>
                <a:lnTo>
                  <a:pt x="170134" y="833995"/>
                </a:lnTo>
                <a:lnTo>
                  <a:pt x="204162" y="811593"/>
                </a:lnTo>
                <a:lnTo>
                  <a:pt x="238188" y="789261"/>
                </a:lnTo>
                <a:lnTo>
                  <a:pt x="272215" y="767004"/>
                </a:lnTo>
                <a:lnTo>
                  <a:pt x="306241" y="744832"/>
                </a:lnTo>
                <a:lnTo>
                  <a:pt x="340269" y="722750"/>
                </a:lnTo>
                <a:lnTo>
                  <a:pt x="374294" y="700763"/>
                </a:lnTo>
                <a:lnTo>
                  <a:pt x="408322" y="678883"/>
                </a:lnTo>
                <a:lnTo>
                  <a:pt x="442348" y="657115"/>
                </a:lnTo>
                <a:lnTo>
                  <a:pt x="476376" y="635467"/>
                </a:lnTo>
                <a:lnTo>
                  <a:pt x="510401" y="613947"/>
                </a:lnTo>
                <a:lnTo>
                  <a:pt x="544429" y="592565"/>
                </a:lnTo>
                <a:lnTo>
                  <a:pt x="578455" y="571330"/>
                </a:lnTo>
                <a:lnTo>
                  <a:pt x="612482" y="550252"/>
                </a:lnTo>
                <a:lnTo>
                  <a:pt x="646508" y="529337"/>
                </a:lnTo>
                <a:lnTo>
                  <a:pt x="680536" y="508600"/>
                </a:lnTo>
                <a:lnTo>
                  <a:pt x="714561" y="488047"/>
                </a:lnTo>
                <a:lnTo>
                  <a:pt x="748589" y="467693"/>
                </a:lnTo>
                <a:lnTo>
                  <a:pt x="782615" y="447546"/>
                </a:lnTo>
                <a:lnTo>
                  <a:pt x="816642" y="427622"/>
                </a:lnTo>
                <a:lnTo>
                  <a:pt x="850668" y="407927"/>
                </a:lnTo>
                <a:lnTo>
                  <a:pt x="884696" y="388479"/>
                </a:lnTo>
                <a:lnTo>
                  <a:pt x="918722" y="369288"/>
                </a:lnTo>
                <a:lnTo>
                  <a:pt x="952749" y="350369"/>
                </a:lnTo>
                <a:lnTo>
                  <a:pt x="986779" y="331737"/>
                </a:lnTo>
                <a:lnTo>
                  <a:pt x="1020801" y="313404"/>
                </a:lnTo>
                <a:lnTo>
                  <a:pt x="1054823" y="295386"/>
                </a:lnTo>
                <a:lnTo>
                  <a:pt x="1088863" y="277700"/>
                </a:lnTo>
                <a:lnTo>
                  <a:pt x="1122885" y="260360"/>
                </a:lnTo>
                <a:lnTo>
                  <a:pt x="1156908" y="243386"/>
                </a:lnTo>
                <a:lnTo>
                  <a:pt x="1190930" y="226792"/>
                </a:lnTo>
                <a:lnTo>
                  <a:pt x="1224970" y="210597"/>
                </a:lnTo>
                <a:lnTo>
                  <a:pt x="1258992" y="194819"/>
                </a:lnTo>
                <a:lnTo>
                  <a:pt x="1293014" y="179481"/>
                </a:lnTo>
                <a:lnTo>
                  <a:pt x="1327036" y="164596"/>
                </a:lnTo>
                <a:lnTo>
                  <a:pt x="1361077" y="150192"/>
                </a:lnTo>
                <a:lnTo>
                  <a:pt x="1395099" y="136285"/>
                </a:lnTo>
                <a:lnTo>
                  <a:pt x="1429121" y="122899"/>
                </a:lnTo>
                <a:lnTo>
                  <a:pt x="1463143" y="110054"/>
                </a:lnTo>
                <a:lnTo>
                  <a:pt x="1497184" y="97778"/>
                </a:lnTo>
                <a:lnTo>
                  <a:pt x="1531206" y="86092"/>
                </a:lnTo>
                <a:lnTo>
                  <a:pt x="1565228" y="75021"/>
                </a:lnTo>
                <a:lnTo>
                  <a:pt x="1599250" y="64592"/>
                </a:lnTo>
                <a:lnTo>
                  <a:pt x="1633291" y="54831"/>
                </a:lnTo>
                <a:lnTo>
                  <a:pt x="1667313" y="45764"/>
                </a:lnTo>
                <a:lnTo>
                  <a:pt x="1701335" y="37421"/>
                </a:lnTo>
                <a:lnTo>
                  <a:pt x="1735357" y="29831"/>
                </a:lnTo>
                <a:lnTo>
                  <a:pt x="1769397" y="23023"/>
                </a:lnTo>
                <a:lnTo>
                  <a:pt x="1803419" y="17029"/>
                </a:lnTo>
                <a:lnTo>
                  <a:pt x="1837441" y="11881"/>
                </a:lnTo>
                <a:lnTo>
                  <a:pt x="1871463" y="7609"/>
                </a:lnTo>
                <a:lnTo>
                  <a:pt x="1905504" y="4251"/>
                </a:lnTo>
                <a:lnTo>
                  <a:pt x="1939526" y="1840"/>
                </a:lnTo>
                <a:lnTo>
                  <a:pt x="1973548" y="410"/>
                </a:lnTo>
                <a:lnTo>
                  <a:pt x="2007570" y="0"/>
                </a:lnTo>
                <a:lnTo>
                  <a:pt x="2041611" y="649"/>
                </a:lnTo>
                <a:lnTo>
                  <a:pt x="2075633" y="2393"/>
                </a:lnTo>
                <a:lnTo>
                  <a:pt x="2109655" y="5275"/>
                </a:lnTo>
                <a:lnTo>
                  <a:pt x="2143677" y="9334"/>
                </a:lnTo>
                <a:lnTo>
                  <a:pt x="2177718" y="14614"/>
                </a:lnTo>
                <a:lnTo>
                  <a:pt x="2211740" y="21159"/>
                </a:lnTo>
                <a:lnTo>
                  <a:pt x="2245762" y="29012"/>
                </a:lnTo>
                <a:lnTo>
                  <a:pt x="2279784" y="38220"/>
                </a:lnTo>
                <a:lnTo>
                  <a:pt x="2313824" y="48833"/>
                </a:lnTo>
                <a:lnTo>
                  <a:pt x="2347847" y="60896"/>
                </a:lnTo>
                <a:lnTo>
                  <a:pt x="2381869" y="74459"/>
                </a:lnTo>
                <a:lnTo>
                  <a:pt x="2415891" y="89577"/>
                </a:lnTo>
                <a:lnTo>
                  <a:pt x="2449931" y="106299"/>
                </a:lnTo>
                <a:lnTo>
                  <a:pt x="2483953" y="124681"/>
                </a:lnTo>
                <a:lnTo>
                  <a:pt x="2517975" y="144779"/>
                </a:lnTo>
                <a:lnTo>
                  <a:pt x="2551997" y="166648"/>
                </a:lnTo>
                <a:lnTo>
                  <a:pt x="2586038" y="190345"/>
                </a:lnTo>
                <a:lnTo>
                  <a:pt x="2620060" y="215935"/>
                </a:lnTo>
                <a:lnTo>
                  <a:pt x="2654082" y="243476"/>
                </a:lnTo>
                <a:lnTo>
                  <a:pt x="2688104" y="273031"/>
                </a:lnTo>
                <a:lnTo>
                  <a:pt x="2722145" y="304668"/>
                </a:lnTo>
                <a:lnTo>
                  <a:pt x="2756167" y="338447"/>
                </a:lnTo>
                <a:lnTo>
                  <a:pt x="2790189" y="374442"/>
                </a:lnTo>
                <a:lnTo>
                  <a:pt x="2824211" y="412719"/>
                </a:lnTo>
                <a:lnTo>
                  <a:pt x="2858251" y="453349"/>
                </a:lnTo>
                <a:lnTo>
                  <a:pt x="2892274" y="496406"/>
                </a:lnTo>
                <a:lnTo>
                  <a:pt x="2926296" y="541966"/>
                </a:lnTo>
                <a:lnTo>
                  <a:pt x="2960318" y="590102"/>
                </a:lnTo>
                <a:lnTo>
                  <a:pt x="2994358" y="640895"/>
                </a:lnTo>
                <a:lnTo>
                  <a:pt x="3028380" y="694424"/>
                </a:lnTo>
                <a:lnTo>
                  <a:pt x="3062402" y="750773"/>
                </a:lnTo>
                <a:lnTo>
                  <a:pt x="3096424" y="810022"/>
                </a:lnTo>
                <a:lnTo>
                  <a:pt x="3130465" y="872260"/>
                </a:lnTo>
                <a:lnTo>
                  <a:pt x="3164487" y="937573"/>
                </a:lnTo>
                <a:lnTo>
                  <a:pt x="3198509" y="1006052"/>
                </a:lnTo>
                <a:lnTo>
                  <a:pt x="3232531" y="1077789"/>
                </a:lnTo>
                <a:lnTo>
                  <a:pt x="3266572" y="1152877"/>
                </a:lnTo>
                <a:lnTo>
                  <a:pt x="3300594" y="1231411"/>
                </a:lnTo>
                <a:lnTo>
                  <a:pt x="3334616" y="1313496"/>
                </a:lnTo>
                <a:lnTo>
                  <a:pt x="3368638" y="1399222"/>
                </a:lnTo>
              </a:path>
            </a:pathLst>
          </a:custGeom>
          <a:noFill/>
          <a:ln w="22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4" name="Freeform 543">
            <a:extLst>
              <a:ext uri="{FF2B5EF4-FFF2-40B4-BE49-F238E27FC236}">
                <a16:creationId xmlns:a16="http://schemas.microsoft.com/office/drawing/2014/main" id="{BC391D74-B332-0046-1182-A4600EB00426}"/>
              </a:ext>
            </a:extLst>
          </p:cNvPr>
          <p:cNvSpPr/>
          <p:nvPr/>
        </p:nvSpPr>
        <p:spPr>
          <a:xfrm>
            <a:off x="2518251" y="2865274"/>
            <a:ext cx="3368637" cy="659019"/>
          </a:xfrm>
          <a:custGeom>
            <a:avLst/>
            <a:gdLst>
              <a:gd name="connsiteX0" fmla="*/ 0 w 3368637"/>
              <a:gd name="connsiteY0" fmla="*/ 324265 h 659019"/>
              <a:gd name="connsiteX1" fmla="*/ 34028 w 3368637"/>
              <a:gd name="connsiteY1" fmla="*/ 317461 h 659019"/>
              <a:gd name="connsiteX2" fmla="*/ 68053 w 3368637"/>
              <a:gd name="connsiteY2" fmla="*/ 310641 h 659019"/>
              <a:gd name="connsiteX3" fmla="*/ 102081 w 3368637"/>
              <a:gd name="connsiteY3" fmla="*/ 303804 h 659019"/>
              <a:gd name="connsiteX4" fmla="*/ 136109 w 3368637"/>
              <a:gd name="connsiteY4" fmla="*/ 296954 h 659019"/>
              <a:gd name="connsiteX5" fmla="*/ 170134 w 3368637"/>
              <a:gd name="connsiteY5" fmla="*/ 290088 h 659019"/>
              <a:gd name="connsiteX6" fmla="*/ 204162 w 3368637"/>
              <a:gd name="connsiteY6" fmla="*/ 283211 h 659019"/>
              <a:gd name="connsiteX7" fmla="*/ 238188 w 3368637"/>
              <a:gd name="connsiteY7" fmla="*/ 276323 h 659019"/>
              <a:gd name="connsiteX8" fmla="*/ 272215 w 3368637"/>
              <a:gd name="connsiteY8" fmla="*/ 269427 h 659019"/>
              <a:gd name="connsiteX9" fmla="*/ 306241 w 3368637"/>
              <a:gd name="connsiteY9" fmla="*/ 262522 h 659019"/>
              <a:gd name="connsiteX10" fmla="*/ 340269 w 3368637"/>
              <a:gd name="connsiteY10" fmla="*/ 255612 h 659019"/>
              <a:gd name="connsiteX11" fmla="*/ 374294 w 3368637"/>
              <a:gd name="connsiteY11" fmla="*/ 248698 h 659019"/>
              <a:gd name="connsiteX12" fmla="*/ 408322 w 3368637"/>
              <a:gd name="connsiteY12" fmla="*/ 241781 h 659019"/>
              <a:gd name="connsiteX13" fmla="*/ 442348 w 3368637"/>
              <a:gd name="connsiteY13" fmla="*/ 234865 h 659019"/>
              <a:gd name="connsiteX14" fmla="*/ 476376 w 3368637"/>
              <a:gd name="connsiteY14" fmla="*/ 227952 h 659019"/>
              <a:gd name="connsiteX15" fmla="*/ 510401 w 3368637"/>
              <a:gd name="connsiteY15" fmla="*/ 221043 h 659019"/>
              <a:gd name="connsiteX16" fmla="*/ 544429 w 3368637"/>
              <a:gd name="connsiteY16" fmla="*/ 214143 h 659019"/>
              <a:gd name="connsiteX17" fmla="*/ 578455 w 3368637"/>
              <a:gd name="connsiteY17" fmla="*/ 207252 h 659019"/>
              <a:gd name="connsiteX18" fmla="*/ 612482 w 3368637"/>
              <a:gd name="connsiteY18" fmla="*/ 200374 h 659019"/>
              <a:gd name="connsiteX19" fmla="*/ 646508 w 3368637"/>
              <a:gd name="connsiteY19" fmla="*/ 193512 h 659019"/>
              <a:gd name="connsiteX20" fmla="*/ 680536 w 3368637"/>
              <a:gd name="connsiteY20" fmla="*/ 186669 h 659019"/>
              <a:gd name="connsiteX21" fmla="*/ 714561 w 3368637"/>
              <a:gd name="connsiteY21" fmla="*/ 179850 h 659019"/>
              <a:gd name="connsiteX22" fmla="*/ 748589 w 3368637"/>
              <a:gd name="connsiteY22" fmla="*/ 173057 h 659019"/>
              <a:gd name="connsiteX23" fmla="*/ 782615 w 3368637"/>
              <a:gd name="connsiteY23" fmla="*/ 166293 h 659019"/>
              <a:gd name="connsiteX24" fmla="*/ 816642 w 3368637"/>
              <a:gd name="connsiteY24" fmla="*/ 159564 h 659019"/>
              <a:gd name="connsiteX25" fmla="*/ 850668 w 3368637"/>
              <a:gd name="connsiteY25" fmla="*/ 152873 h 659019"/>
              <a:gd name="connsiteX26" fmla="*/ 884696 w 3368637"/>
              <a:gd name="connsiteY26" fmla="*/ 146227 h 659019"/>
              <a:gd name="connsiteX27" fmla="*/ 918722 w 3368637"/>
              <a:gd name="connsiteY27" fmla="*/ 139627 h 659019"/>
              <a:gd name="connsiteX28" fmla="*/ 952749 w 3368637"/>
              <a:gd name="connsiteY28" fmla="*/ 133081 h 659019"/>
              <a:gd name="connsiteX29" fmla="*/ 986779 w 3368637"/>
              <a:gd name="connsiteY29" fmla="*/ 126593 h 659019"/>
              <a:gd name="connsiteX30" fmla="*/ 1020801 w 3368637"/>
              <a:gd name="connsiteY30" fmla="*/ 120169 h 659019"/>
              <a:gd name="connsiteX31" fmla="*/ 1054823 w 3368637"/>
              <a:gd name="connsiteY31" fmla="*/ 113813 h 659019"/>
              <a:gd name="connsiteX32" fmla="*/ 1088863 w 3368637"/>
              <a:gd name="connsiteY32" fmla="*/ 107534 h 659019"/>
              <a:gd name="connsiteX33" fmla="*/ 1122885 w 3368637"/>
              <a:gd name="connsiteY33" fmla="*/ 101338 h 659019"/>
              <a:gd name="connsiteX34" fmla="*/ 1156908 w 3368637"/>
              <a:gd name="connsiteY34" fmla="*/ 95232 h 659019"/>
              <a:gd name="connsiteX35" fmla="*/ 1190930 w 3368637"/>
              <a:gd name="connsiteY35" fmla="*/ 89222 h 659019"/>
              <a:gd name="connsiteX36" fmla="*/ 1224970 w 3368637"/>
              <a:gd name="connsiteY36" fmla="*/ 83315 h 659019"/>
              <a:gd name="connsiteX37" fmla="*/ 1258992 w 3368637"/>
              <a:gd name="connsiteY37" fmla="*/ 77521 h 659019"/>
              <a:gd name="connsiteX38" fmla="*/ 1293014 w 3368637"/>
              <a:gd name="connsiteY38" fmla="*/ 71847 h 659019"/>
              <a:gd name="connsiteX39" fmla="*/ 1327036 w 3368637"/>
              <a:gd name="connsiteY39" fmla="*/ 66302 h 659019"/>
              <a:gd name="connsiteX40" fmla="*/ 1361077 w 3368637"/>
              <a:gd name="connsiteY40" fmla="*/ 60894 h 659019"/>
              <a:gd name="connsiteX41" fmla="*/ 1395099 w 3368637"/>
              <a:gd name="connsiteY41" fmla="*/ 55636 h 659019"/>
              <a:gd name="connsiteX42" fmla="*/ 1429121 w 3368637"/>
              <a:gd name="connsiteY42" fmla="*/ 50533 h 659019"/>
              <a:gd name="connsiteX43" fmla="*/ 1463143 w 3368637"/>
              <a:gd name="connsiteY43" fmla="*/ 45600 h 659019"/>
              <a:gd name="connsiteX44" fmla="*/ 1497184 w 3368637"/>
              <a:gd name="connsiteY44" fmla="*/ 40845 h 659019"/>
              <a:gd name="connsiteX45" fmla="*/ 1531206 w 3368637"/>
              <a:gd name="connsiteY45" fmla="*/ 36279 h 659019"/>
              <a:gd name="connsiteX46" fmla="*/ 1565228 w 3368637"/>
              <a:gd name="connsiteY46" fmla="*/ 31918 h 659019"/>
              <a:gd name="connsiteX47" fmla="*/ 1599250 w 3368637"/>
              <a:gd name="connsiteY47" fmla="*/ 27769 h 659019"/>
              <a:gd name="connsiteX48" fmla="*/ 1633291 w 3368637"/>
              <a:gd name="connsiteY48" fmla="*/ 23849 h 659019"/>
              <a:gd name="connsiteX49" fmla="*/ 1667313 w 3368637"/>
              <a:gd name="connsiteY49" fmla="*/ 20167 h 659019"/>
              <a:gd name="connsiteX50" fmla="*/ 1701335 w 3368637"/>
              <a:gd name="connsiteY50" fmla="*/ 16743 h 659019"/>
              <a:gd name="connsiteX51" fmla="*/ 1735357 w 3368637"/>
              <a:gd name="connsiteY51" fmla="*/ 13587 h 659019"/>
              <a:gd name="connsiteX52" fmla="*/ 1769397 w 3368637"/>
              <a:gd name="connsiteY52" fmla="*/ 10716 h 659019"/>
              <a:gd name="connsiteX53" fmla="*/ 1803419 w 3368637"/>
              <a:gd name="connsiteY53" fmla="*/ 8146 h 659019"/>
              <a:gd name="connsiteX54" fmla="*/ 1837441 w 3368637"/>
              <a:gd name="connsiteY54" fmla="*/ 5893 h 659019"/>
              <a:gd name="connsiteX55" fmla="*/ 1871463 w 3368637"/>
              <a:gd name="connsiteY55" fmla="*/ 3972 h 659019"/>
              <a:gd name="connsiteX56" fmla="*/ 1905504 w 3368637"/>
              <a:gd name="connsiteY56" fmla="*/ 2406 h 659019"/>
              <a:gd name="connsiteX57" fmla="*/ 1939526 w 3368637"/>
              <a:gd name="connsiteY57" fmla="*/ 1208 h 659019"/>
              <a:gd name="connsiteX58" fmla="*/ 1973548 w 3368637"/>
              <a:gd name="connsiteY58" fmla="*/ 399 h 659019"/>
              <a:gd name="connsiteX59" fmla="*/ 2007570 w 3368637"/>
              <a:gd name="connsiteY59" fmla="*/ 0 h 659019"/>
              <a:gd name="connsiteX60" fmla="*/ 2041611 w 3368637"/>
              <a:gd name="connsiteY60" fmla="*/ 31 h 659019"/>
              <a:gd name="connsiteX61" fmla="*/ 2075633 w 3368637"/>
              <a:gd name="connsiteY61" fmla="*/ 513 h 659019"/>
              <a:gd name="connsiteX62" fmla="*/ 2109655 w 3368637"/>
              <a:gd name="connsiteY62" fmla="*/ 1469 h 659019"/>
              <a:gd name="connsiteX63" fmla="*/ 2143677 w 3368637"/>
              <a:gd name="connsiteY63" fmla="*/ 2921 h 659019"/>
              <a:gd name="connsiteX64" fmla="*/ 2177718 w 3368637"/>
              <a:gd name="connsiteY64" fmla="*/ 4891 h 659019"/>
              <a:gd name="connsiteX65" fmla="*/ 2211740 w 3368637"/>
              <a:gd name="connsiteY65" fmla="*/ 7407 h 659019"/>
              <a:gd name="connsiteX66" fmla="*/ 2245762 w 3368637"/>
              <a:gd name="connsiteY66" fmla="*/ 10493 h 659019"/>
              <a:gd name="connsiteX67" fmla="*/ 2279784 w 3368637"/>
              <a:gd name="connsiteY67" fmla="*/ 14175 h 659019"/>
              <a:gd name="connsiteX68" fmla="*/ 2313824 w 3368637"/>
              <a:gd name="connsiteY68" fmla="*/ 18481 h 659019"/>
              <a:gd name="connsiteX69" fmla="*/ 2347847 w 3368637"/>
              <a:gd name="connsiteY69" fmla="*/ 23439 h 659019"/>
              <a:gd name="connsiteX70" fmla="*/ 2381869 w 3368637"/>
              <a:gd name="connsiteY70" fmla="*/ 29078 h 659019"/>
              <a:gd name="connsiteX71" fmla="*/ 2415891 w 3368637"/>
              <a:gd name="connsiteY71" fmla="*/ 35428 h 659019"/>
              <a:gd name="connsiteX72" fmla="*/ 2449931 w 3368637"/>
              <a:gd name="connsiteY72" fmla="*/ 42519 h 659019"/>
              <a:gd name="connsiteX73" fmla="*/ 2483953 w 3368637"/>
              <a:gd name="connsiteY73" fmla="*/ 50384 h 659019"/>
              <a:gd name="connsiteX74" fmla="*/ 2517975 w 3368637"/>
              <a:gd name="connsiteY74" fmla="*/ 59056 h 659019"/>
              <a:gd name="connsiteX75" fmla="*/ 2551997 w 3368637"/>
              <a:gd name="connsiteY75" fmla="*/ 68572 h 659019"/>
              <a:gd name="connsiteX76" fmla="*/ 2586038 w 3368637"/>
              <a:gd name="connsiteY76" fmla="*/ 78962 h 659019"/>
              <a:gd name="connsiteX77" fmla="*/ 2620060 w 3368637"/>
              <a:gd name="connsiteY77" fmla="*/ 90264 h 659019"/>
              <a:gd name="connsiteX78" fmla="*/ 2654082 w 3368637"/>
              <a:gd name="connsiteY78" fmla="*/ 102518 h 659019"/>
              <a:gd name="connsiteX79" fmla="*/ 2688104 w 3368637"/>
              <a:gd name="connsiteY79" fmla="*/ 115761 h 659019"/>
              <a:gd name="connsiteX80" fmla="*/ 2722145 w 3368637"/>
              <a:gd name="connsiteY80" fmla="*/ 130032 h 659019"/>
              <a:gd name="connsiteX81" fmla="*/ 2756167 w 3368637"/>
              <a:gd name="connsiteY81" fmla="*/ 145374 h 659019"/>
              <a:gd name="connsiteX82" fmla="*/ 2790189 w 3368637"/>
              <a:gd name="connsiteY82" fmla="*/ 161826 h 659019"/>
              <a:gd name="connsiteX83" fmla="*/ 2824211 w 3368637"/>
              <a:gd name="connsiteY83" fmla="*/ 179435 h 659019"/>
              <a:gd name="connsiteX84" fmla="*/ 2858251 w 3368637"/>
              <a:gd name="connsiteY84" fmla="*/ 198243 h 659019"/>
              <a:gd name="connsiteX85" fmla="*/ 2892274 w 3368637"/>
              <a:gd name="connsiteY85" fmla="*/ 218298 h 659019"/>
              <a:gd name="connsiteX86" fmla="*/ 2926296 w 3368637"/>
              <a:gd name="connsiteY86" fmla="*/ 239647 h 659019"/>
              <a:gd name="connsiteX87" fmla="*/ 2960318 w 3368637"/>
              <a:gd name="connsiteY87" fmla="*/ 262338 h 659019"/>
              <a:gd name="connsiteX88" fmla="*/ 2994358 w 3368637"/>
              <a:gd name="connsiteY88" fmla="*/ 286422 h 659019"/>
              <a:gd name="connsiteX89" fmla="*/ 3028380 w 3368637"/>
              <a:gd name="connsiteY89" fmla="*/ 311948 h 659019"/>
              <a:gd name="connsiteX90" fmla="*/ 3062402 w 3368637"/>
              <a:gd name="connsiteY90" fmla="*/ 338973 h 659019"/>
              <a:gd name="connsiteX91" fmla="*/ 3096424 w 3368637"/>
              <a:gd name="connsiteY91" fmla="*/ 367547 h 659019"/>
              <a:gd name="connsiteX92" fmla="*/ 3130465 w 3368637"/>
              <a:gd name="connsiteY92" fmla="*/ 397730 h 659019"/>
              <a:gd name="connsiteX93" fmla="*/ 3164487 w 3368637"/>
              <a:gd name="connsiteY93" fmla="*/ 429575 h 659019"/>
              <a:gd name="connsiteX94" fmla="*/ 3198509 w 3368637"/>
              <a:gd name="connsiteY94" fmla="*/ 463145 h 659019"/>
              <a:gd name="connsiteX95" fmla="*/ 3232531 w 3368637"/>
              <a:gd name="connsiteY95" fmla="*/ 498500 h 659019"/>
              <a:gd name="connsiteX96" fmla="*/ 3266572 w 3368637"/>
              <a:gd name="connsiteY96" fmla="*/ 535700 h 659019"/>
              <a:gd name="connsiteX97" fmla="*/ 3300594 w 3368637"/>
              <a:gd name="connsiteY97" fmla="*/ 574808 h 659019"/>
              <a:gd name="connsiteX98" fmla="*/ 3334616 w 3368637"/>
              <a:gd name="connsiteY98" fmla="*/ 615894 h 659019"/>
              <a:gd name="connsiteX99" fmla="*/ 3368638 w 3368637"/>
              <a:gd name="connsiteY99" fmla="*/ 659020 h 65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368637" h="659019">
                <a:moveTo>
                  <a:pt x="0" y="324265"/>
                </a:moveTo>
                <a:lnTo>
                  <a:pt x="34028" y="317461"/>
                </a:lnTo>
                <a:lnTo>
                  <a:pt x="68053" y="310641"/>
                </a:lnTo>
                <a:lnTo>
                  <a:pt x="102081" y="303804"/>
                </a:lnTo>
                <a:lnTo>
                  <a:pt x="136109" y="296954"/>
                </a:lnTo>
                <a:lnTo>
                  <a:pt x="170134" y="290088"/>
                </a:lnTo>
                <a:lnTo>
                  <a:pt x="204162" y="283211"/>
                </a:lnTo>
                <a:lnTo>
                  <a:pt x="238188" y="276323"/>
                </a:lnTo>
                <a:lnTo>
                  <a:pt x="272215" y="269427"/>
                </a:lnTo>
                <a:lnTo>
                  <a:pt x="306241" y="262522"/>
                </a:lnTo>
                <a:lnTo>
                  <a:pt x="340269" y="255612"/>
                </a:lnTo>
                <a:lnTo>
                  <a:pt x="374294" y="248698"/>
                </a:lnTo>
                <a:lnTo>
                  <a:pt x="408322" y="241781"/>
                </a:lnTo>
                <a:lnTo>
                  <a:pt x="442348" y="234865"/>
                </a:lnTo>
                <a:lnTo>
                  <a:pt x="476376" y="227952"/>
                </a:lnTo>
                <a:lnTo>
                  <a:pt x="510401" y="221043"/>
                </a:lnTo>
                <a:lnTo>
                  <a:pt x="544429" y="214143"/>
                </a:lnTo>
                <a:lnTo>
                  <a:pt x="578455" y="207252"/>
                </a:lnTo>
                <a:lnTo>
                  <a:pt x="612482" y="200374"/>
                </a:lnTo>
                <a:lnTo>
                  <a:pt x="646508" y="193512"/>
                </a:lnTo>
                <a:lnTo>
                  <a:pt x="680536" y="186669"/>
                </a:lnTo>
                <a:lnTo>
                  <a:pt x="714561" y="179850"/>
                </a:lnTo>
                <a:lnTo>
                  <a:pt x="748589" y="173057"/>
                </a:lnTo>
                <a:lnTo>
                  <a:pt x="782615" y="166293"/>
                </a:lnTo>
                <a:lnTo>
                  <a:pt x="816642" y="159564"/>
                </a:lnTo>
                <a:lnTo>
                  <a:pt x="850668" y="152873"/>
                </a:lnTo>
                <a:lnTo>
                  <a:pt x="884696" y="146227"/>
                </a:lnTo>
                <a:lnTo>
                  <a:pt x="918722" y="139627"/>
                </a:lnTo>
                <a:lnTo>
                  <a:pt x="952749" y="133081"/>
                </a:lnTo>
                <a:lnTo>
                  <a:pt x="986779" y="126593"/>
                </a:lnTo>
                <a:lnTo>
                  <a:pt x="1020801" y="120169"/>
                </a:lnTo>
                <a:lnTo>
                  <a:pt x="1054823" y="113813"/>
                </a:lnTo>
                <a:lnTo>
                  <a:pt x="1088863" y="107534"/>
                </a:lnTo>
                <a:lnTo>
                  <a:pt x="1122885" y="101338"/>
                </a:lnTo>
                <a:lnTo>
                  <a:pt x="1156908" y="95232"/>
                </a:lnTo>
                <a:lnTo>
                  <a:pt x="1190930" y="89222"/>
                </a:lnTo>
                <a:lnTo>
                  <a:pt x="1224970" y="83315"/>
                </a:lnTo>
                <a:lnTo>
                  <a:pt x="1258992" y="77521"/>
                </a:lnTo>
                <a:lnTo>
                  <a:pt x="1293014" y="71847"/>
                </a:lnTo>
                <a:lnTo>
                  <a:pt x="1327036" y="66302"/>
                </a:lnTo>
                <a:lnTo>
                  <a:pt x="1361077" y="60894"/>
                </a:lnTo>
                <a:lnTo>
                  <a:pt x="1395099" y="55636"/>
                </a:lnTo>
                <a:lnTo>
                  <a:pt x="1429121" y="50533"/>
                </a:lnTo>
                <a:lnTo>
                  <a:pt x="1463143" y="45600"/>
                </a:lnTo>
                <a:lnTo>
                  <a:pt x="1497184" y="40845"/>
                </a:lnTo>
                <a:lnTo>
                  <a:pt x="1531206" y="36279"/>
                </a:lnTo>
                <a:lnTo>
                  <a:pt x="1565228" y="31918"/>
                </a:lnTo>
                <a:lnTo>
                  <a:pt x="1599250" y="27769"/>
                </a:lnTo>
                <a:lnTo>
                  <a:pt x="1633291" y="23849"/>
                </a:lnTo>
                <a:lnTo>
                  <a:pt x="1667313" y="20167"/>
                </a:lnTo>
                <a:lnTo>
                  <a:pt x="1701335" y="16743"/>
                </a:lnTo>
                <a:lnTo>
                  <a:pt x="1735357" y="13587"/>
                </a:lnTo>
                <a:lnTo>
                  <a:pt x="1769397" y="10716"/>
                </a:lnTo>
                <a:lnTo>
                  <a:pt x="1803419" y="8146"/>
                </a:lnTo>
                <a:lnTo>
                  <a:pt x="1837441" y="5893"/>
                </a:lnTo>
                <a:lnTo>
                  <a:pt x="1871463" y="3972"/>
                </a:lnTo>
                <a:lnTo>
                  <a:pt x="1905504" y="2406"/>
                </a:lnTo>
                <a:lnTo>
                  <a:pt x="1939526" y="1208"/>
                </a:lnTo>
                <a:lnTo>
                  <a:pt x="1973548" y="399"/>
                </a:lnTo>
                <a:lnTo>
                  <a:pt x="2007570" y="0"/>
                </a:lnTo>
                <a:lnTo>
                  <a:pt x="2041611" y="31"/>
                </a:lnTo>
                <a:lnTo>
                  <a:pt x="2075633" y="513"/>
                </a:lnTo>
                <a:lnTo>
                  <a:pt x="2109655" y="1469"/>
                </a:lnTo>
                <a:lnTo>
                  <a:pt x="2143677" y="2921"/>
                </a:lnTo>
                <a:lnTo>
                  <a:pt x="2177718" y="4891"/>
                </a:lnTo>
                <a:lnTo>
                  <a:pt x="2211740" y="7407"/>
                </a:lnTo>
                <a:lnTo>
                  <a:pt x="2245762" y="10493"/>
                </a:lnTo>
                <a:lnTo>
                  <a:pt x="2279784" y="14175"/>
                </a:lnTo>
                <a:lnTo>
                  <a:pt x="2313824" y="18481"/>
                </a:lnTo>
                <a:lnTo>
                  <a:pt x="2347847" y="23439"/>
                </a:lnTo>
                <a:lnTo>
                  <a:pt x="2381869" y="29078"/>
                </a:lnTo>
                <a:lnTo>
                  <a:pt x="2415891" y="35428"/>
                </a:lnTo>
                <a:lnTo>
                  <a:pt x="2449931" y="42519"/>
                </a:lnTo>
                <a:lnTo>
                  <a:pt x="2483953" y="50384"/>
                </a:lnTo>
                <a:lnTo>
                  <a:pt x="2517975" y="59056"/>
                </a:lnTo>
                <a:lnTo>
                  <a:pt x="2551997" y="68572"/>
                </a:lnTo>
                <a:lnTo>
                  <a:pt x="2586038" y="78962"/>
                </a:lnTo>
                <a:lnTo>
                  <a:pt x="2620060" y="90264"/>
                </a:lnTo>
                <a:lnTo>
                  <a:pt x="2654082" y="102518"/>
                </a:lnTo>
                <a:lnTo>
                  <a:pt x="2688104" y="115761"/>
                </a:lnTo>
                <a:lnTo>
                  <a:pt x="2722145" y="130032"/>
                </a:lnTo>
                <a:lnTo>
                  <a:pt x="2756167" y="145374"/>
                </a:lnTo>
                <a:lnTo>
                  <a:pt x="2790189" y="161826"/>
                </a:lnTo>
                <a:lnTo>
                  <a:pt x="2824211" y="179435"/>
                </a:lnTo>
                <a:lnTo>
                  <a:pt x="2858251" y="198243"/>
                </a:lnTo>
                <a:lnTo>
                  <a:pt x="2892274" y="218298"/>
                </a:lnTo>
                <a:lnTo>
                  <a:pt x="2926296" y="239647"/>
                </a:lnTo>
                <a:lnTo>
                  <a:pt x="2960318" y="262338"/>
                </a:lnTo>
                <a:lnTo>
                  <a:pt x="2994358" y="286422"/>
                </a:lnTo>
                <a:lnTo>
                  <a:pt x="3028380" y="311948"/>
                </a:lnTo>
                <a:lnTo>
                  <a:pt x="3062402" y="338973"/>
                </a:lnTo>
                <a:lnTo>
                  <a:pt x="3096424" y="367547"/>
                </a:lnTo>
                <a:lnTo>
                  <a:pt x="3130465" y="397730"/>
                </a:lnTo>
                <a:lnTo>
                  <a:pt x="3164487" y="429575"/>
                </a:lnTo>
                <a:lnTo>
                  <a:pt x="3198509" y="463145"/>
                </a:lnTo>
                <a:lnTo>
                  <a:pt x="3232531" y="498500"/>
                </a:lnTo>
                <a:lnTo>
                  <a:pt x="3266572" y="535700"/>
                </a:lnTo>
                <a:lnTo>
                  <a:pt x="3300594" y="574808"/>
                </a:lnTo>
                <a:lnTo>
                  <a:pt x="3334616" y="615894"/>
                </a:lnTo>
                <a:lnTo>
                  <a:pt x="3368638" y="659020"/>
                </a:lnTo>
              </a:path>
            </a:pathLst>
          </a:custGeom>
          <a:noFill/>
          <a:ln w="22050" cap="rnd">
            <a:solidFill>
              <a:srgbClr val="8000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7" name="TextBox 546">
                <a:extLst>
                  <a:ext uri="{FF2B5EF4-FFF2-40B4-BE49-F238E27FC236}">
                    <a16:creationId xmlns:a16="http://schemas.microsoft.com/office/drawing/2014/main" id="{8095D86C-BA9E-24CE-DAAC-C8EAF9CA2186}"/>
                  </a:ext>
                </a:extLst>
              </p:cNvPr>
              <p:cNvSpPr txBox="1"/>
              <p:nvPr/>
            </p:nvSpPr>
            <p:spPr bwMode="gray">
              <a:xfrm>
                <a:off x="2853368" y="1156125"/>
                <a:ext cx="2470315" cy="698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DE" sz="1400" i="1" dirty="0"/>
              </a:p>
            </p:txBody>
          </p:sp>
        </mc:Choice>
        <mc:Fallback xmlns="">
          <p:sp>
            <p:nvSpPr>
              <p:cNvPr id="547" name="TextBox 546">
                <a:extLst>
                  <a:ext uri="{FF2B5EF4-FFF2-40B4-BE49-F238E27FC236}">
                    <a16:creationId xmlns:a16="http://schemas.microsoft.com/office/drawing/2014/main" id="{8095D86C-BA9E-24CE-DAAC-C8EAF9CA2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53368" y="1156125"/>
                <a:ext cx="2470315" cy="698204"/>
              </a:xfrm>
              <a:prstGeom prst="rect">
                <a:avLst/>
              </a:prstGeom>
              <a:blipFill>
                <a:blip r:embed="rId5"/>
                <a:stretch>
                  <a:fillRect t="-94545" b="-15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8" name="TextBox 547">
                <a:extLst>
                  <a:ext uri="{FF2B5EF4-FFF2-40B4-BE49-F238E27FC236}">
                    <a16:creationId xmlns:a16="http://schemas.microsoft.com/office/drawing/2014/main" id="{62D326CE-9E63-EEC1-A20D-AC3CBC5EEB2B}"/>
                  </a:ext>
                </a:extLst>
              </p:cNvPr>
              <p:cNvSpPr txBox="1"/>
              <p:nvPr/>
            </p:nvSpPr>
            <p:spPr bwMode="gray">
              <a:xfrm>
                <a:off x="6379245" y="3346541"/>
                <a:ext cx="914400" cy="39133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050" dirty="0" err="1"/>
              </a:p>
            </p:txBody>
          </p:sp>
        </mc:Choice>
        <mc:Fallback xmlns="">
          <p:sp>
            <p:nvSpPr>
              <p:cNvPr id="548" name="TextBox 547">
                <a:extLst>
                  <a:ext uri="{FF2B5EF4-FFF2-40B4-BE49-F238E27FC236}">
                    <a16:creationId xmlns:a16="http://schemas.microsoft.com/office/drawing/2014/main" id="{62D326CE-9E63-EEC1-A20D-AC3CBC5EE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79245" y="3346541"/>
                <a:ext cx="914400" cy="391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9" name="TextBox 548">
                <a:extLst>
                  <a:ext uri="{FF2B5EF4-FFF2-40B4-BE49-F238E27FC236}">
                    <a16:creationId xmlns:a16="http://schemas.microsoft.com/office/drawing/2014/main" id="{3592AEDA-44B0-9102-442C-A4297C7AE6F5}"/>
                  </a:ext>
                </a:extLst>
              </p:cNvPr>
              <p:cNvSpPr txBox="1"/>
              <p:nvPr/>
            </p:nvSpPr>
            <p:spPr bwMode="gray">
              <a:xfrm>
                <a:off x="6379245" y="3871478"/>
                <a:ext cx="914400" cy="391330"/>
              </a:xfrm>
              <a:prstGeom prst="rect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sup>
                      </m:sSup>
                    </m:oMath>
                  </m:oMathPara>
                </a14:m>
                <a:endParaRPr lang="en-US" sz="1050" dirty="0" err="1"/>
              </a:p>
            </p:txBody>
          </p:sp>
        </mc:Choice>
        <mc:Fallback xmlns="">
          <p:sp>
            <p:nvSpPr>
              <p:cNvPr id="549" name="TextBox 548">
                <a:extLst>
                  <a:ext uri="{FF2B5EF4-FFF2-40B4-BE49-F238E27FC236}">
                    <a16:creationId xmlns:a16="http://schemas.microsoft.com/office/drawing/2014/main" id="{3592AEDA-44B0-9102-442C-A4297C7AE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79245" y="3871478"/>
                <a:ext cx="914400" cy="391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8178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" grpId="0" animBg="1"/>
      <p:bldP spid="450" grpId="0" animBg="1"/>
      <p:bldP spid="451" grpId="0" animBg="1"/>
      <p:bldP spid="540" grpId="0" animBg="1"/>
      <p:bldP spid="541" grpId="0" animBg="1"/>
      <p:bldP spid="542" grpId="0" animBg="1"/>
      <p:bldP spid="543" grpId="0" animBg="1"/>
      <p:bldP spid="544" grpId="0" animBg="1"/>
      <p:bldP spid="548" grpId="0" animBg="1"/>
      <p:bldP spid="54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3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en-US" altLang="en-DE" b="1" dirty="0"/>
                  <a:t>Linear Basis Functions Models</a:t>
                </a:r>
              </a:p>
              <a:p>
                <a:pPr marL="611187" lvl="1" indent="-342900"/>
                <a:r>
                  <a:rPr lang="en-US" altLang="en-DE" sz="1200" dirty="0"/>
                  <a:t>Non-linear prediction models can be formed with non-linear basis functions</a:t>
                </a:r>
              </a:p>
              <a:p>
                <a:pPr marL="611187" lvl="1" indent="-342900"/>
                <a:r>
                  <a:rPr lang="en-US" altLang="en-DE" sz="1200" dirty="0"/>
                  <a:t>Linearity is in the parameters, </a:t>
                </a:r>
                <a:r>
                  <a:rPr lang="en-US" altLang="en-DE" sz="1200" i="1" dirty="0"/>
                  <a:t>not</a:t>
                </a:r>
                <a:r>
                  <a:rPr lang="en-US" altLang="en-DE" sz="1200" dirty="0"/>
                  <a:t> the input dimensions of the data</a:t>
                </a:r>
              </a:p>
              <a:p>
                <a:pPr marL="342900" indent="-342900"/>
                <a:r>
                  <a:rPr lang="en-US" altLang="en-DE" b="1" dirty="0"/>
                  <a:t>Vector Spaces</a:t>
                </a:r>
              </a:p>
              <a:p>
                <a:pPr marL="611187" lvl="1" indent="-342900"/>
                <a:r>
                  <a:rPr lang="en-US" altLang="en-DE" sz="1200" dirty="0"/>
                  <a:t>A vector space is a set that is closed under addition and scalar multiplication</a:t>
                </a:r>
              </a:p>
              <a:p>
                <a:pPr marL="611187" lvl="1" indent="-342900"/>
                <a:r>
                  <a:rPr lang="en-US" altLang="en-DE" sz="1200" dirty="0"/>
                  <a:t>Vector spaces are not only possible over points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DE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en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DE" sz="1200" dirty="0"/>
                  <a:t> but also over functions!</a:t>
                </a:r>
              </a:p>
              <a:p>
                <a:pPr marL="611187" lvl="1" indent="-342900"/>
                <a:r>
                  <a:rPr lang="en-US" altLang="en-DE" sz="1200" dirty="0"/>
                  <a:t>Without an inner product or norm, a vector space has no sense of distance</a:t>
                </a:r>
              </a:p>
              <a:p>
                <a:pPr marL="342900" indent="-342900"/>
                <a:r>
                  <a:rPr lang="en-US" altLang="en-DE" b="1" dirty="0"/>
                  <a:t>Linear Mappings and Matrices</a:t>
                </a:r>
              </a:p>
              <a:p>
                <a:pPr marL="611187" lvl="1" indent="-342900"/>
                <a:r>
                  <a:rPr lang="en-US" altLang="en-DE" sz="1200" dirty="0"/>
                  <a:t>All linear mappings can be expressed via matrix products</a:t>
                </a:r>
              </a:p>
              <a:p>
                <a:pPr marL="611187" lvl="1" indent="-342900"/>
                <a:r>
                  <a:rPr lang="en-US" altLang="en-DE" sz="1200" dirty="0"/>
                  <a:t>The singular value decomposition is the rotation-scaling-rotation view on a mapping</a:t>
                </a:r>
              </a:p>
              <a:p>
                <a:pPr marL="611187" lvl="1" indent="-342900"/>
                <a:r>
                  <a:rPr lang="en-US" altLang="en-DE" sz="1200" dirty="0"/>
                  <a:t>The inverse and determinant are critical for solving least-squares problems</a:t>
                </a:r>
                <a:endParaRPr lang="en-US" altLang="en-DE" b="1" dirty="0"/>
              </a:p>
              <a:p>
                <a:pPr marL="342900" indent="-342900"/>
                <a:r>
                  <a:rPr lang="en-US" altLang="en-DE" b="1" dirty="0"/>
                  <a:t>Matrix Derivatives</a:t>
                </a:r>
              </a:p>
              <a:p>
                <a:pPr marL="611187" lvl="1" indent="-342900"/>
                <a:r>
                  <a:rPr lang="en-US" altLang="en-DE" sz="1200" dirty="0"/>
                  <a:t>Matrix derivatives are a natural generalization of 1D-function derivatives</a:t>
                </a:r>
              </a:p>
              <a:p>
                <a:pPr marL="611187" lvl="1" indent="-342900"/>
                <a:r>
                  <a:rPr lang="en-US" altLang="en-DE" sz="1200" dirty="0"/>
                  <a:t>Regularized least-square has closed-form solution using matrix derivatives</a:t>
                </a:r>
              </a:p>
              <a:p>
                <a:pPr marL="0" indent="0">
                  <a:buNone/>
                </a:pPr>
                <a:endParaRPr lang="en-US" altLang="en-DE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355" b="-6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9407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Linear Basis Functions Models</a:t>
            </a:r>
          </a:p>
          <a:p>
            <a:pPr marL="342900" indent="-342900"/>
            <a:r>
              <a:rPr lang="en-US" altLang="en-DE" dirty="0"/>
              <a:t>Linear Algebra</a:t>
            </a:r>
          </a:p>
          <a:p>
            <a:pPr marL="614125" lvl="1" indent="-342900"/>
            <a:r>
              <a:rPr lang="en-US" altLang="en-DE" dirty="0"/>
              <a:t>Vector Spaces</a:t>
            </a:r>
          </a:p>
          <a:p>
            <a:pPr marL="614125" lvl="1" indent="-342900"/>
            <a:r>
              <a:rPr lang="en-US" altLang="en-DE" dirty="0"/>
              <a:t>Linear Mappings and Matrices</a:t>
            </a:r>
          </a:p>
          <a:p>
            <a:pPr marL="614125" lvl="1" indent="-342900"/>
            <a:r>
              <a:rPr lang="en-US" altLang="en-DE" dirty="0"/>
              <a:t>Matrix Derivatives</a:t>
            </a:r>
          </a:p>
          <a:p>
            <a:pPr marL="342900" indent="-342900"/>
            <a:r>
              <a:rPr lang="en-US" altLang="en-DE" dirty="0"/>
              <a:t>Maximum A Posterior Learning  and Regularized Least Squares</a:t>
            </a:r>
          </a:p>
          <a:p>
            <a:pPr marL="0" indent="0">
              <a:buNone/>
            </a:pPr>
            <a:endParaRPr lang="en-US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84476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103F29C-9C5E-239A-0501-27CB33AA567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403921"/>
              </a:xfrm>
            </p:spPr>
            <p:txBody>
              <a:bodyPr/>
              <a:lstStyle/>
              <a:p>
                <a:r>
                  <a:rPr lang="en-DE" b="1" dirty="0"/>
                  <a:t>Linear Basis Function Models</a:t>
                </a:r>
                <a:r>
                  <a:rPr lang="en-DE" dirty="0"/>
                  <a:t>. </a:t>
                </a:r>
                <a:r>
                  <a:rPr lang="en-DE" i="1" dirty="0"/>
                  <a:t>Given an input space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DE" b="1" i="1" dirty="0"/>
                  <a:t> </a:t>
                </a:r>
                <a:r>
                  <a:rPr lang="en-DE" i="1" dirty="0"/>
                  <a:t>and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DE" i="1" dirty="0"/>
                  <a:t> </a:t>
                </a:r>
                <a:r>
                  <a:rPr lang="en-DE" dirty="0"/>
                  <a:t>basis functions</a:t>
                </a:r>
                <a:r>
                  <a:rPr lang="en-DE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DE" i="1" dirty="0"/>
                  <a:t>, a </a:t>
                </a:r>
                <a:r>
                  <a:rPr lang="en-DE" dirty="0"/>
                  <a:t>linear basis function model</a:t>
                </a:r>
                <a:r>
                  <a:rPr lang="en-DE" i="1" dirty="0"/>
                  <a:t> is a function of the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DE" i="1" dirty="0"/>
              </a:p>
              <a:p>
                <a:r>
                  <a:rPr lang="en-DE" dirty="0"/>
                  <a:t>It’s called a linear model, but the linearity is w.r.t.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DE" b="1" dirty="0"/>
                  <a:t> </a:t>
                </a:r>
                <a:r>
                  <a:rPr lang="en-DE" dirty="0"/>
                  <a:t>not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DE" dirty="0"/>
                  <a:t>!</a:t>
                </a:r>
              </a:p>
              <a:p>
                <a:r>
                  <a:rPr lang="en-DE" b="1" dirty="0"/>
                  <a:t>Examples</a:t>
                </a:r>
                <a:r>
                  <a:rPr lang="en-DE" dirty="0"/>
                  <a:t>: 5 basis function (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DE" dirty="0"/>
                  <a:t>) and 100 random parameters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DE" dirty="0"/>
                  <a:t>. </a:t>
                </a:r>
                <a:endParaRPr lang="en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103F29C-9C5E-239A-0501-27CB33AA5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403921"/>
              </a:xfrm>
              <a:blipFill>
                <a:blip r:embed="rId2"/>
                <a:stretch>
                  <a:fillRect t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2D1F588-DC21-D133-A40C-DAC9176AA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Basis Function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118DB0A6-DBE9-9F5F-4C4D-85DCF0C91110}"/>
                  </a:ext>
                </a:extLst>
              </p:cNvPr>
              <p:cNvSpPr txBox="1"/>
              <p:nvPr/>
            </p:nvSpPr>
            <p:spPr bwMode="gray">
              <a:xfrm>
                <a:off x="395537" y="2715766"/>
                <a:ext cx="1584176" cy="5234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Polynomial Basis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118DB0A6-DBE9-9F5F-4C4D-85DCF0C91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5537" y="2715766"/>
                <a:ext cx="1584176" cy="523429"/>
              </a:xfrm>
              <a:prstGeom prst="rect">
                <a:avLst/>
              </a:prstGeom>
              <a:blipFill>
                <a:blip r:embed="rId11"/>
                <a:stretch>
                  <a:fillRect t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F95ADE24-C79C-77D8-F25F-F0B6FBA5B6CC}"/>
                  </a:ext>
                </a:extLst>
              </p:cNvPr>
              <p:cNvSpPr txBox="1"/>
              <p:nvPr/>
            </p:nvSpPr>
            <p:spPr bwMode="gray">
              <a:xfrm>
                <a:off x="2676880" y="2715765"/>
                <a:ext cx="1584176" cy="5234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Fourier Basis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F95ADE24-C79C-77D8-F25F-F0B6FBA5B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76880" y="2715765"/>
                <a:ext cx="1584176" cy="523429"/>
              </a:xfrm>
              <a:prstGeom prst="rect">
                <a:avLst/>
              </a:prstGeom>
              <a:blipFill>
                <a:blip r:embed="rId12"/>
                <a:stretch>
                  <a:fillRect t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9110B88-3624-7A6B-11AC-1EC101131175}"/>
                  </a:ext>
                </a:extLst>
              </p:cNvPr>
              <p:cNvSpPr txBox="1"/>
              <p:nvPr/>
            </p:nvSpPr>
            <p:spPr bwMode="gray">
              <a:xfrm>
                <a:off x="4976449" y="2715764"/>
                <a:ext cx="1584176" cy="5234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Gaussian Basis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9110B88-3624-7A6B-11AC-1EC101131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76449" y="2715764"/>
                <a:ext cx="1584176" cy="523429"/>
              </a:xfrm>
              <a:prstGeom prst="rect">
                <a:avLst/>
              </a:prstGeom>
              <a:blipFill>
                <a:blip r:embed="rId13"/>
                <a:stretch>
                  <a:fillRect t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EA5C8CBE-B317-A624-C4E0-B6EF2F75C660}"/>
                  </a:ext>
                </a:extLst>
              </p:cNvPr>
              <p:cNvSpPr txBox="1"/>
              <p:nvPr/>
            </p:nvSpPr>
            <p:spPr bwMode="gray">
              <a:xfrm>
                <a:off x="7276018" y="2499742"/>
                <a:ext cx="1584176" cy="7290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Sigmoid Basis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DE" sz="1200" dirty="0" err="1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EA5C8CBE-B317-A624-C4E0-B6EF2F75C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76018" y="2499742"/>
                <a:ext cx="1584176" cy="729009"/>
              </a:xfrm>
              <a:prstGeom prst="rect">
                <a:avLst/>
              </a:prstGeom>
              <a:blipFill>
                <a:blip r:embed="rId14"/>
                <a:stretch>
                  <a:fillRect l="-23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Histogram&#10;&#10;Description automatically generated">
            <a:extLst>
              <a:ext uri="{FF2B5EF4-FFF2-40B4-BE49-F238E27FC236}">
                <a16:creationId xmlns:a16="http://schemas.microsoft.com/office/drawing/2014/main" id="{05C09B29-4C00-2619-B946-C8E7E35A1D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351" y="3291830"/>
            <a:ext cx="1998000" cy="133200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5DB916A-37B3-91B7-723C-A659FBC04C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920" y="3291830"/>
            <a:ext cx="1998000" cy="133200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EA77D32B-5B7E-4510-B595-45CAF1E336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82" y="3291830"/>
            <a:ext cx="1998000" cy="133200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C8AD7685-D64E-ED43-62BC-69F1A5C6634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6488" y="3291830"/>
            <a:ext cx="1998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56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67" grpId="0" animBg="1"/>
      <p:bldP spid="168" grpId="0" animBg="1"/>
      <p:bldP spid="16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A9E2E1-B8EF-3714-1FCB-0EF86218AF5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Gaussian Likelihood Model</a:t>
                </a:r>
                <a:r>
                  <a:rPr lang="en-DE" dirty="0"/>
                  <a:t>. Let’s assume that our observations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DE" dirty="0"/>
                  <a:t> are obtained from adding zero-mean normally distributed noise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Maximum Likelihood Problem</a:t>
                </a:r>
                <a:r>
                  <a:rPr lang="en-DE" dirty="0"/>
                  <a:t>. Noting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func>
                  </m:oMath>
                </a14:m>
                <a:r>
                  <a:rPr lang="en-DE" b="1" dirty="0"/>
                  <a:t> </a:t>
                </a:r>
                <a:r>
                  <a:rPr lang="en-DE" dirty="0"/>
                  <a:t>is a strictly monotonic function, we see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ML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nary>
                        <m:naryPr>
                          <m:chr m:val="∏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DE" sz="1200" dirty="0"/>
                  <a:t>Product and sum have the same </a:t>
                </a:r>
                <a:r>
                  <a:rPr lang="en-GB" sz="1200" dirty="0"/>
                  <a:t>maximum,</a:t>
                </a:r>
                <a:r>
                  <a:rPr lang="en-DE" sz="1200" dirty="0"/>
                  <a:t> but the objective function is numerically </a:t>
                </a:r>
                <a:r>
                  <a:rPr lang="en-DE" sz="1200" b="1" dirty="0"/>
                  <a:t>much</a:t>
                </a:r>
                <a:r>
                  <a:rPr lang="en-DE" sz="1200" dirty="0"/>
                  <a:t> more stable as a sum of logarithms of densities (why?)</a:t>
                </a:r>
              </a:p>
              <a:p>
                <a:r>
                  <a:rPr lang="en-DE" b="1" dirty="0"/>
                  <a:t>Least Squares</a:t>
                </a:r>
                <a:r>
                  <a:rPr lang="en-DE" dirty="0"/>
                  <a:t>. </a:t>
                </a:r>
                <a:r>
                  <a:rPr lang="en-DE" i="1" dirty="0"/>
                  <a:t>The minimizer of the objective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DE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DE" i="1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ML</m:t>
                        </m:r>
                      </m:sub>
                    </m:sSub>
                  </m:oMath>
                </a14:m>
                <a:r>
                  <a:rPr lang="en-DE" i="1" dirty="0"/>
                  <a:t>.</a:t>
                </a:r>
              </a:p>
              <a:p>
                <a:r>
                  <a:rPr lang="en-DE" b="1" dirty="0"/>
                  <a:t>Proof</a:t>
                </a:r>
                <a:r>
                  <a:rPr lang="en-DE" i="1" dirty="0"/>
                  <a:t>.</a:t>
                </a:r>
                <a:r>
                  <a:rPr lang="en-DE" dirty="0"/>
                  <a:t> Looking at the normal density we see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dirty="0"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DE" i="1" dirty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m:rPr>
                          <m:sty m:val="p"/>
                        </m:rPr>
                        <a:rPr lang="en-DE" i="1" dirty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;</m:t>
                                                  </m:r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i="1" dirty="0"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DE" i="1" dirty="0">
                          <a:latin typeface="Cambria Math" panose="02040503050406030204" pitchFamily="18" charset="0"/>
                        </a:rPr>
                        <m:t>og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only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part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dependent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on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eqArr>
                        </m:lim>
                      </m:limLow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AA9E2E1-B8EF-3714-1FCB-0EF86218A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4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5D404D-D2EC-9EC8-BB28-F0924874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Maximum Likelihood and Least Squares</a:t>
            </a:r>
          </a:p>
        </p:txBody>
      </p:sp>
    </p:spTree>
    <p:extLst>
      <p:ext uri="{BB962C8B-B14F-4D97-AF65-F5344CB8AC3E}">
        <p14:creationId xmlns:p14="http://schemas.microsoft.com/office/powerpoint/2010/main" val="3347846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Linear Basis Functions Models</a:t>
            </a:r>
          </a:p>
          <a:p>
            <a:pPr marL="342900" indent="-342900"/>
            <a:r>
              <a:rPr lang="en-US" altLang="en-DE" b="1" dirty="0"/>
              <a:t>Linear Algebra</a:t>
            </a:r>
          </a:p>
          <a:p>
            <a:pPr marL="614125" lvl="1" indent="-342900"/>
            <a:r>
              <a:rPr lang="en-US" altLang="en-DE" b="1" dirty="0"/>
              <a:t>Vector Spaces</a:t>
            </a:r>
          </a:p>
          <a:p>
            <a:pPr marL="614125" lvl="1" indent="-342900"/>
            <a:r>
              <a:rPr lang="en-US" altLang="en-DE" dirty="0"/>
              <a:t>Linear Mappings and Matrices</a:t>
            </a:r>
          </a:p>
          <a:p>
            <a:pPr marL="614125" lvl="1" indent="-342900"/>
            <a:r>
              <a:rPr lang="en-US" altLang="en-DE" dirty="0"/>
              <a:t>Matrix Derivatives</a:t>
            </a:r>
          </a:p>
          <a:p>
            <a:pPr marL="342900" indent="-342900"/>
            <a:r>
              <a:rPr lang="en-US" altLang="en-DE" dirty="0"/>
              <a:t>Maximum A Posterior Learning  and Regularized Least Squares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65810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54075D-48F9-3D17-ED10-03319CABDCA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Vector Space</a:t>
                </a:r>
                <a:r>
                  <a:rPr lang="en-DE" dirty="0"/>
                  <a:t>. </a:t>
                </a:r>
                <a:r>
                  <a:rPr lang="en-DE" i="1" dirty="0"/>
                  <a:t>A vector space is a set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 that satisfies the following axioms: There exists a null element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 such that for 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DE" i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Associativity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DE" sz="1200" b="1" i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Commutativity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DE" sz="1200" b="1" i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Identity element (of vector addition)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DE" sz="1200" b="1" i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Inverse element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DE" sz="1200" b="1" i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Identity element (of scalar multiplication)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DE" sz="1200" b="1" i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Distributivity (</a:t>
                </a:r>
                <a:r>
                  <a:rPr lang="en-US" sz="1200" b="1" dirty="0" err="1"/>
                  <a:t>w.r.t.</a:t>
                </a:r>
                <a:r>
                  <a:rPr lang="en-US" sz="1200" b="1" dirty="0"/>
                  <a:t> vector addition)</a:t>
                </a:r>
                <a:r>
                  <a:rPr lang="en-US" sz="1200" b="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1200" b="1" i="1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200" b="1" dirty="0"/>
                      <m:t>Distributivity</m:t>
                    </m:r>
                    <m:r>
                      <m:rPr>
                        <m:nor/>
                      </m:rPr>
                      <a:rPr lang="en-US" sz="1200" b="1" dirty="0"/>
                      <m:t> (</m:t>
                    </m:r>
                    <m:r>
                      <m:rPr>
                        <m:nor/>
                      </m:rPr>
                      <a:rPr lang="en-US" sz="1200" b="1" dirty="0"/>
                      <m:t>w</m:t>
                    </m:r>
                    <m:r>
                      <m:rPr>
                        <m:nor/>
                      </m:rPr>
                      <a:rPr lang="en-US" sz="1200" b="1" dirty="0"/>
                      <m:t>.</m:t>
                    </m:r>
                    <m:r>
                      <m:rPr>
                        <m:nor/>
                      </m:rPr>
                      <a:rPr lang="en-US" sz="1200" b="1" dirty="0"/>
                      <m:t>r</m:t>
                    </m:r>
                    <m:r>
                      <m:rPr>
                        <m:nor/>
                      </m:rPr>
                      <a:rPr lang="en-US" sz="1200" b="1" dirty="0"/>
                      <m:t>.</m:t>
                    </m:r>
                    <m:r>
                      <m:rPr>
                        <m:nor/>
                      </m:rPr>
                      <a:rPr lang="en-US" sz="1200" b="1" dirty="0"/>
                      <m:t>t</m:t>
                    </m:r>
                    <m:r>
                      <m:rPr>
                        <m:nor/>
                      </m:rPr>
                      <a:rPr lang="en-US" sz="1200" b="1" dirty="0"/>
                      <m:t>. </m:t>
                    </m:r>
                    <m:r>
                      <m:rPr>
                        <m:nor/>
                      </m:rPr>
                      <a:rPr lang="en-US" sz="1200" b="1" i="0" dirty="0" smtClean="0"/>
                      <m:t>scalar</m:t>
                    </m:r>
                    <m:r>
                      <m:rPr>
                        <m:nor/>
                      </m:rPr>
                      <a:rPr lang="en-US" sz="1200" b="1" dirty="0"/>
                      <m:t> </m:t>
                    </m:r>
                    <m:r>
                      <m:rPr>
                        <m:nor/>
                      </m:rPr>
                      <a:rPr lang="en-US" sz="1200" b="1" dirty="0"/>
                      <m:t>addition</m:t>
                    </m:r>
                    <m:r>
                      <m:rPr>
                        <m:nor/>
                      </m:rPr>
                      <a:rPr lang="en-US" sz="1200" b="1" dirty="0"/>
                      <m:t>)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DE" sz="1200" b="1" i="1" dirty="0"/>
              </a:p>
              <a:p>
                <a:r>
                  <a:rPr lang="en-DE" b="1" dirty="0"/>
                  <a:t>Two Examples</a:t>
                </a:r>
                <a:endParaRPr lang="en-DE" dirty="0"/>
              </a:p>
              <a:p>
                <a:pPr lvl="1"/>
                <a:r>
                  <a:rPr lang="en-DE" sz="1200" b="1" dirty="0"/>
                  <a:t>Points in space</a:t>
                </a:r>
                <a:r>
                  <a:rPr lang="en-DE" sz="1200" dirty="0"/>
                  <a:t>: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DE" sz="1200" dirty="0"/>
                  <a:t>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DE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DE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DE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DE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DE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DE" sz="1200" dirty="0"/>
              </a:p>
              <a:p>
                <a:pPr lvl="1"/>
                <a:r>
                  <a:rPr lang="en-DE" sz="1200" b="1" dirty="0"/>
                  <a:t>Functions on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DE" sz="1200" dirty="0"/>
                  <a:t>: </a:t>
                </a:r>
                <a14:m>
                  <m:oMath xmlns:m="http://schemas.openxmlformats.org/officeDocument/2006/math">
                    <m:r>
                      <a:rPr lang="en-DE" sz="12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DE" sz="12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p>
                    </m:sSup>
                  </m:oMath>
                </a14:m>
                <a:r>
                  <a:rPr lang="en-DE" sz="1200" dirty="0"/>
                  <a:t> with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D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54075D-48F9-3D17-ED10-03319CABD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88151DC-8B16-2CF7-F1A9-9331EF5B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Vector Spaces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152397A-740F-68C1-73A0-09D4F9992772}"/>
              </a:ext>
            </a:extLst>
          </p:cNvPr>
          <p:cNvSpPr/>
          <p:nvPr/>
        </p:nvSpPr>
        <p:spPr bwMode="gray">
          <a:xfrm>
            <a:off x="827584" y="3867894"/>
            <a:ext cx="6048672" cy="576064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D23EC2A-BFE0-F7F5-FBDC-C493754F6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24328" y="1239837"/>
            <a:ext cx="1311574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5ED9D6-93C5-DF4D-FFFD-D9A32D39F2F1}"/>
              </a:ext>
            </a:extLst>
          </p:cNvPr>
          <p:cNvSpPr txBox="1"/>
          <p:nvPr/>
        </p:nvSpPr>
        <p:spPr bwMode="gray">
          <a:xfrm>
            <a:off x="7424031" y="251025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Bernhard Bolzano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(1781 – 1848)</a:t>
            </a:r>
          </a:p>
        </p:txBody>
      </p:sp>
    </p:spTree>
    <p:extLst>
      <p:ext uri="{BB962C8B-B14F-4D97-AF65-F5344CB8AC3E}">
        <p14:creationId xmlns:p14="http://schemas.microsoft.com/office/powerpoint/2010/main" val="42590437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6371DAE-E9CB-D635-2E4E-28DD1DB358B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Linear combination</a:t>
                </a:r>
                <a:r>
                  <a:rPr lang="en-DE" dirty="0"/>
                  <a:t>. </a:t>
                </a:r>
                <a:r>
                  <a:rPr lang="en-DE" i="1" dirty="0"/>
                  <a:t>Given 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DE" i="1" dirty="0"/>
                  <a:t> of a vector space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, a </a:t>
                </a:r>
                <a:r>
                  <a:rPr lang="en-DE" dirty="0"/>
                  <a:t>linear combination</a:t>
                </a:r>
                <a:r>
                  <a:rPr lang="en-DE" i="1" dirty="0"/>
                  <a:t> is defined by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DE" i="1" dirty="0"/>
                  <a:t> are called coefficients)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Linear independence</a:t>
                </a:r>
                <a:r>
                  <a:rPr lang="en-DE" dirty="0"/>
                  <a:t>.</a:t>
                </a:r>
                <a:r>
                  <a:rPr lang="en-DE" i="1" dirty="0"/>
                  <a:t> 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DE" i="1" dirty="0"/>
                  <a:t> is called </a:t>
                </a:r>
                <a:r>
                  <a:rPr lang="en-DE" dirty="0"/>
                  <a:t>linearly indpendent</a:t>
                </a:r>
                <a:r>
                  <a:rPr lang="en-DE" i="1" dirty="0"/>
                  <a:t> if 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can be written as a linear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DE" dirty="0"/>
                  <a:t>.</a:t>
                </a:r>
              </a:p>
              <a:p>
                <a:r>
                  <a:rPr lang="en-DE" b="1" dirty="0"/>
                  <a:t>Span</a:t>
                </a:r>
                <a:r>
                  <a:rPr lang="en-DE" dirty="0"/>
                  <a:t>. </a:t>
                </a:r>
                <a:r>
                  <a:rPr lang="en-DE" i="1" dirty="0"/>
                  <a:t>Given 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DE" i="1" dirty="0"/>
                  <a:t> of a vector space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, the </a:t>
                </a:r>
                <a:r>
                  <a:rPr lang="en-DE" dirty="0"/>
                  <a:t>span</a:t>
                </a:r>
                <a:r>
                  <a:rPr lang="en-DE" i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span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i="1" dirty="0"/>
                  <a:t> is the set of all </a:t>
                </a:r>
                <a:r>
                  <a:rPr lang="en-DE" dirty="0"/>
                  <a:t>linear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dirty="0"/>
                  <a:t>.</a:t>
                </a:r>
                <a:endParaRPr lang="en-DE" i="1" dirty="0"/>
              </a:p>
              <a:p>
                <a:pPr lvl="1"/>
                <a:r>
                  <a:rPr lang="en-DE" b="1" dirty="0"/>
                  <a:t>Example</a:t>
                </a:r>
                <a:r>
                  <a:rPr lang="en-DE" dirty="0"/>
                  <a:t>: 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span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is the line through the origin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DE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span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is the plane through the origin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DE" dirty="0"/>
              </a:p>
              <a:p>
                <a:r>
                  <a:rPr lang="en-DE" b="1" dirty="0"/>
                  <a:t>Basis</a:t>
                </a:r>
                <a:r>
                  <a:rPr lang="en-DE" dirty="0"/>
                  <a:t>. </a:t>
                </a:r>
                <a:r>
                  <a:rPr lang="en-DE" i="1" dirty="0"/>
                  <a:t>A subset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DE" i="1" dirty="0"/>
                  <a:t> of a vector space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 is called a </a:t>
                </a:r>
                <a:r>
                  <a:rPr lang="en-DE" dirty="0"/>
                  <a:t>basis</a:t>
                </a:r>
                <a:r>
                  <a:rPr lang="en-DE" i="1" dirty="0"/>
                  <a:t> if its span equals the whole vector space, that is,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𝑠𝑝𝑎𝑛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.</a:t>
                </a:r>
              </a:p>
              <a:p>
                <a:r>
                  <a:rPr lang="en-DE" b="1" dirty="0"/>
                  <a:t>Dimensionality</a:t>
                </a:r>
                <a:r>
                  <a:rPr lang="en-DE" dirty="0"/>
                  <a:t>. </a:t>
                </a:r>
                <a:r>
                  <a:rPr lang="en-DE" i="1" dirty="0"/>
                  <a:t>All bases of a vector space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 have the same cardinality called the </a:t>
                </a:r>
                <a:r>
                  <a:rPr lang="en-DE" dirty="0"/>
                  <a:t>dimensionality</a:t>
                </a:r>
                <a:r>
                  <a:rPr lang="en-DE" i="1" dirty="0"/>
                  <a:t> of the vector space,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DE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DE" i="0" dirty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DE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DE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</m:oMath>
                </a14:m>
                <a:r>
                  <a:rPr lang="en-DE" i="1" dirty="0"/>
                  <a:t>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6371DAE-E9CB-D635-2E4E-28DD1DB35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461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1BC89BF-9D4B-EBAF-0A77-C63E40A71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Independence, Span and Basis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F6A322-2F6C-857C-0609-66204C0BE1A3}"/>
              </a:ext>
            </a:extLst>
          </p:cNvPr>
          <p:cNvCxnSpPr>
            <a:cxnSpLocks/>
          </p:cNvCxnSpPr>
          <p:nvPr/>
        </p:nvCxnSpPr>
        <p:spPr bwMode="gray">
          <a:xfrm flipV="1">
            <a:off x="7452320" y="1275606"/>
            <a:ext cx="468052" cy="36004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8D7273-FC63-1BCB-0865-CEE70C7C3089}"/>
              </a:ext>
            </a:extLst>
          </p:cNvPr>
          <p:cNvCxnSpPr>
            <a:cxnSpLocks/>
          </p:cNvCxnSpPr>
          <p:nvPr/>
        </p:nvCxnSpPr>
        <p:spPr bwMode="gray">
          <a:xfrm>
            <a:off x="7920372" y="1278352"/>
            <a:ext cx="360040" cy="7200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C13FB2-C777-B0E8-5BDA-9F6853B5DDBC}"/>
              </a:ext>
            </a:extLst>
          </p:cNvPr>
          <p:cNvCxnSpPr>
            <a:cxnSpLocks/>
          </p:cNvCxnSpPr>
          <p:nvPr/>
        </p:nvCxnSpPr>
        <p:spPr bwMode="gray">
          <a:xfrm>
            <a:off x="8280412" y="1347614"/>
            <a:ext cx="360040" cy="7200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8D783B-BF86-A542-7369-47D6F15E2089}"/>
              </a:ext>
            </a:extLst>
          </p:cNvPr>
          <p:cNvCxnSpPr>
            <a:cxnSpLocks/>
          </p:cNvCxnSpPr>
          <p:nvPr/>
        </p:nvCxnSpPr>
        <p:spPr bwMode="gray">
          <a:xfrm flipV="1">
            <a:off x="7452320" y="1419622"/>
            <a:ext cx="1188132" cy="2160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A002D0F-0947-8D63-B7F3-07DF8CAA2EFB}"/>
                  </a:ext>
                </a:extLst>
              </p:cNvPr>
              <p:cNvSpPr txBox="1"/>
              <p:nvPr/>
            </p:nvSpPr>
            <p:spPr bwMode="gray">
              <a:xfrm rot="20979186">
                <a:off x="7343497" y="1554129"/>
                <a:ext cx="151378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+2⋅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A002D0F-0947-8D63-B7F3-07DF8CAA2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20979186">
                <a:off x="7343497" y="1554129"/>
                <a:ext cx="151378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EE7105-9CE1-9B76-31CD-7F216E64CE8D}"/>
                  </a:ext>
                </a:extLst>
              </p:cNvPr>
              <p:cNvSpPr txBox="1"/>
              <p:nvPr/>
            </p:nvSpPr>
            <p:spPr bwMode="gray">
              <a:xfrm rot="19120438">
                <a:off x="7386400" y="1184994"/>
                <a:ext cx="500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EE7105-9CE1-9B76-31CD-7F216E64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9120438">
                <a:off x="7386400" y="1184994"/>
                <a:ext cx="50013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D2F556-ED7C-F993-304B-77C5076BCBB4}"/>
                  </a:ext>
                </a:extLst>
              </p:cNvPr>
              <p:cNvSpPr txBox="1"/>
              <p:nvPr/>
            </p:nvSpPr>
            <p:spPr bwMode="gray">
              <a:xfrm rot="602753">
                <a:off x="7961067" y="1055697"/>
                <a:ext cx="2927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D2F556-ED7C-F993-304B-77C5076BC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602753">
                <a:off x="7961067" y="1055697"/>
                <a:ext cx="29277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D4CCDB-E504-0A9E-5D17-76BA3A7CC8B3}"/>
                  </a:ext>
                </a:extLst>
              </p:cNvPr>
              <p:cNvSpPr txBox="1"/>
              <p:nvPr/>
            </p:nvSpPr>
            <p:spPr bwMode="gray">
              <a:xfrm rot="330828">
                <a:off x="8288385" y="1128441"/>
                <a:ext cx="2927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D4CCDB-E504-0A9E-5D17-76BA3A7CC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330828">
                <a:off x="8288385" y="1128441"/>
                <a:ext cx="29277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FF03BE-FCDE-195D-95C1-6EAEE91BE568}"/>
              </a:ext>
            </a:extLst>
          </p:cNvPr>
          <p:cNvCxnSpPr>
            <a:cxnSpLocks/>
          </p:cNvCxnSpPr>
          <p:nvPr/>
        </p:nvCxnSpPr>
        <p:spPr bwMode="gray">
          <a:xfrm flipV="1">
            <a:off x="7331375" y="2035130"/>
            <a:ext cx="468052" cy="36004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921F4D-3CC8-90C0-BF99-883D51C9D2F1}"/>
                  </a:ext>
                </a:extLst>
              </p:cNvPr>
              <p:cNvSpPr txBox="1"/>
              <p:nvPr/>
            </p:nvSpPr>
            <p:spPr bwMode="gray">
              <a:xfrm rot="19120438">
                <a:off x="7265455" y="1944518"/>
                <a:ext cx="500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921F4D-3CC8-90C0-BF99-883D51C9D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9120438">
                <a:off x="7265455" y="1944518"/>
                <a:ext cx="50013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EF55D0-BC5C-6DD7-2AE7-7A70FE95DAEB}"/>
              </a:ext>
            </a:extLst>
          </p:cNvPr>
          <p:cNvCxnSpPr>
            <a:cxnSpLocks/>
          </p:cNvCxnSpPr>
          <p:nvPr/>
        </p:nvCxnSpPr>
        <p:spPr bwMode="gray">
          <a:xfrm>
            <a:off x="7327533" y="2394316"/>
            <a:ext cx="360040" cy="7200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D9B9A1-B2A2-AAE7-E67B-19A871786229}"/>
                  </a:ext>
                </a:extLst>
              </p:cNvPr>
              <p:cNvSpPr txBox="1"/>
              <p:nvPr/>
            </p:nvSpPr>
            <p:spPr bwMode="gray">
              <a:xfrm rot="330828">
                <a:off x="7312836" y="2365579"/>
                <a:ext cx="2927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D9B9A1-B2A2-AAE7-E67B-19A871786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330828">
                <a:off x="7312836" y="2365579"/>
                <a:ext cx="29277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F3A5C9-9DAE-FCB0-1424-CBBA73C14D96}"/>
              </a:ext>
            </a:extLst>
          </p:cNvPr>
          <p:cNvCxnSpPr>
            <a:cxnSpLocks/>
          </p:cNvCxnSpPr>
          <p:nvPr/>
        </p:nvCxnSpPr>
        <p:spPr bwMode="gray">
          <a:xfrm flipV="1">
            <a:off x="8091608" y="2035131"/>
            <a:ext cx="468052" cy="36004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98E7DC-8AB0-72C6-BCC1-A74D53D88854}"/>
                  </a:ext>
                </a:extLst>
              </p:cNvPr>
              <p:cNvSpPr txBox="1"/>
              <p:nvPr/>
            </p:nvSpPr>
            <p:spPr bwMode="gray">
              <a:xfrm rot="19120438">
                <a:off x="8025688" y="1944519"/>
                <a:ext cx="500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98E7DC-8AB0-72C6-BCC1-A74D53D88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9120438">
                <a:off x="8025688" y="1944519"/>
                <a:ext cx="500132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8E7100-8C4D-0B10-74B7-18FC95EA0AEE}"/>
              </a:ext>
            </a:extLst>
          </p:cNvPr>
          <p:cNvCxnSpPr>
            <a:cxnSpLocks/>
          </p:cNvCxnSpPr>
          <p:nvPr/>
        </p:nvCxnSpPr>
        <p:spPr bwMode="gray">
          <a:xfrm>
            <a:off x="8087766" y="2394317"/>
            <a:ext cx="360040" cy="7200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ABC2FB-FADC-190E-3BB7-B00E86E9F873}"/>
                  </a:ext>
                </a:extLst>
              </p:cNvPr>
              <p:cNvSpPr txBox="1"/>
              <p:nvPr/>
            </p:nvSpPr>
            <p:spPr bwMode="gray">
              <a:xfrm rot="330828">
                <a:off x="8073069" y="2353334"/>
                <a:ext cx="2927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ABC2FB-FADC-190E-3BB7-B00E86E9F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330828">
                <a:off x="8073069" y="2353334"/>
                <a:ext cx="292771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26F057-1FAC-64DD-DB01-E99C3BC06716}"/>
              </a:ext>
            </a:extLst>
          </p:cNvPr>
          <p:cNvCxnSpPr>
            <a:cxnSpLocks/>
          </p:cNvCxnSpPr>
          <p:nvPr/>
        </p:nvCxnSpPr>
        <p:spPr bwMode="gray">
          <a:xfrm flipV="1">
            <a:off x="8100391" y="2126505"/>
            <a:ext cx="814651" cy="26781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C65F7D6-67D3-25D6-71CB-F057CC960B15}"/>
                  </a:ext>
                </a:extLst>
              </p:cNvPr>
              <p:cNvSpPr txBox="1"/>
              <p:nvPr/>
            </p:nvSpPr>
            <p:spPr bwMode="gray">
              <a:xfrm rot="20432334">
                <a:off x="8467168" y="1931658"/>
                <a:ext cx="500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C65F7D6-67D3-25D6-71CB-F057CC960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20432334">
                <a:off x="8467168" y="1931658"/>
                <a:ext cx="500132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7D65DAC-6A84-15D1-408B-0099C4D17EC1}"/>
              </a:ext>
            </a:extLst>
          </p:cNvPr>
          <p:cNvCxnSpPr>
            <a:cxnSpLocks/>
          </p:cNvCxnSpPr>
          <p:nvPr/>
        </p:nvCxnSpPr>
        <p:spPr bwMode="gray">
          <a:xfrm flipV="1">
            <a:off x="7525553" y="2911885"/>
            <a:ext cx="468052" cy="36004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5DCC73-96F1-6748-CE4F-B15701268C8C}"/>
                  </a:ext>
                </a:extLst>
              </p:cNvPr>
              <p:cNvSpPr txBox="1"/>
              <p:nvPr/>
            </p:nvSpPr>
            <p:spPr bwMode="gray">
              <a:xfrm rot="19120438">
                <a:off x="7459633" y="2821273"/>
                <a:ext cx="500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5DCC73-96F1-6748-CE4F-B1570126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9120438">
                <a:off x="7459633" y="2821273"/>
                <a:ext cx="500132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CD49054-CF8A-111E-B170-8A2ECBB278D5}"/>
              </a:ext>
            </a:extLst>
          </p:cNvPr>
          <p:cNvCxnSpPr>
            <a:cxnSpLocks/>
          </p:cNvCxnSpPr>
          <p:nvPr/>
        </p:nvCxnSpPr>
        <p:spPr bwMode="gray">
          <a:xfrm>
            <a:off x="7521711" y="3271071"/>
            <a:ext cx="360040" cy="7200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5DE99F-BC9D-7995-78DD-6CBD09263C4E}"/>
                  </a:ext>
                </a:extLst>
              </p:cNvPr>
              <p:cNvSpPr txBox="1"/>
              <p:nvPr/>
            </p:nvSpPr>
            <p:spPr bwMode="gray">
              <a:xfrm rot="330828">
                <a:off x="7507014" y="3242334"/>
                <a:ext cx="2927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5DE99F-BC9D-7995-78DD-6CBD09263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330828">
                <a:off x="7507014" y="3242334"/>
                <a:ext cx="292771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 47">
            <a:extLst>
              <a:ext uri="{FF2B5EF4-FFF2-40B4-BE49-F238E27FC236}">
                <a16:creationId xmlns:a16="http://schemas.microsoft.com/office/drawing/2014/main" id="{9DD1D915-3E6F-DB9F-E0D7-667A5D37936A}"/>
              </a:ext>
            </a:extLst>
          </p:cNvPr>
          <p:cNvSpPr/>
          <p:nvPr/>
        </p:nvSpPr>
        <p:spPr bwMode="gray">
          <a:xfrm>
            <a:off x="6799354" y="2804804"/>
            <a:ext cx="1841097" cy="798263"/>
          </a:xfrm>
          <a:custGeom>
            <a:avLst/>
            <a:gdLst>
              <a:gd name="connsiteX0" fmla="*/ 0 w 805722"/>
              <a:gd name="connsiteY0" fmla="*/ 356016 h 427220"/>
              <a:gd name="connsiteX1" fmla="*/ 457200 w 805722"/>
              <a:gd name="connsiteY1" fmla="*/ 0 h 427220"/>
              <a:gd name="connsiteX2" fmla="*/ 805722 w 805722"/>
              <a:gd name="connsiteY2" fmla="*/ 93688 h 427220"/>
              <a:gd name="connsiteX3" fmla="*/ 348522 w 805722"/>
              <a:gd name="connsiteY3" fmla="*/ 427220 h 427220"/>
              <a:gd name="connsiteX4" fmla="*/ 0 w 805722"/>
              <a:gd name="connsiteY4" fmla="*/ 356016 h 42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722" h="427220">
                <a:moveTo>
                  <a:pt x="0" y="356016"/>
                </a:moveTo>
                <a:lnTo>
                  <a:pt x="457200" y="0"/>
                </a:lnTo>
                <a:lnTo>
                  <a:pt x="805722" y="93688"/>
                </a:lnTo>
                <a:lnTo>
                  <a:pt x="348522" y="427220"/>
                </a:lnTo>
                <a:lnTo>
                  <a:pt x="0" y="356016"/>
                </a:lnTo>
                <a:close/>
              </a:path>
            </a:pathLst>
          </a:custGeom>
          <a:solidFill>
            <a:srgbClr val="B1063A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7297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4" grpId="0"/>
      <p:bldP spid="26" grpId="0"/>
      <p:bldP spid="31" grpId="0"/>
      <p:bldP spid="33" grpId="0"/>
      <p:bldP spid="43" grpId="0"/>
      <p:bldP spid="45" grpId="0"/>
      <p:bldP spid="47" grpId="0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54075D-48F9-3D17-ED10-03319CABDCA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en-DE" dirty="0"/>
                  <a:t>So far, a vector space is a set but there is no notion of </a:t>
                </a:r>
                <a:r>
                  <a:rPr lang="en-DE" b="1" dirty="0"/>
                  <a:t>distance</a:t>
                </a:r>
                <a:r>
                  <a:rPr lang="en-DE" dirty="0"/>
                  <a:t>!</a:t>
                </a:r>
              </a:p>
              <a:p>
                <a:pPr lvl="1"/>
                <a:r>
                  <a:rPr lang="en-DE" dirty="0"/>
                  <a:t>In New York, the </a:t>
                </a:r>
                <a:r>
                  <a:rPr lang="en-DE" b="1" dirty="0"/>
                  <a:t>walking distance</a:t>
                </a:r>
                <a:r>
                  <a:rPr lang="en-DE" dirty="0"/>
                  <a:t> between two points is much longer than the </a:t>
                </a:r>
                <a:r>
                  <a:rPr lang="en-DE" b="1" dirty="0"/>
                  <a:t>flying distance</a:t>
                </a:r>
                <a:r>
                  <a:rPr lang="en-DE" dirty="0"/>
                  <a:t>! </a:t>
                </a:r>
              </a:p>
              <a:p>
                <a:r>
                  <a:rPr lang="en-DE" b="1" dirty="0"/>
                  <a:t>Metric space</a:t>
                </a:r>
                <a:r>
                  <a:rPr lang="en-DE" dirty="0"/>
                  <a:t>.</a:t>
                </a:r>
                <a:r>
                  <a:rPr lang="en-DE" b="1" dirty="0"/>
                  <a:t> </a:t>
                </a:r>
                <a:r>
                  <a:rPr lang="en-DE" i="1" dirty="0"/>
                  <a:t>A metric space is a vector space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i="1" dirty="0"/>
                  <a:t> together with a metric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DE" i="1" dirty="0"/>
                  <a:t> that has the following properties: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r>
                  <a:rPr lang="en-DE" b="1" dirty="0"/>
                  <a:t>Inner product space</a:t>
                </a:r>
                <a:r>
                  <a:rPr lang="en-DE" dirty="0"/>
                  <a:t>. </a:t>
                </a:r>
                <a:r>
                  <a:rPr lang="en-DE" i="1" dirty="0"/>
                  <a:t>An inner product space is a vector space together with an </a:t>
                </a:r>
                <a:r>
                  <a:rPr lang="en-US" i="1" dirty="0"/>
                  <a:t>inner product </a:t>
                </a:r>
                <a:r>
                  <a:rPr lang="en-DE" i="1" dirty="0"/>
                  <a:t>function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⋅,⋅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DE" i="1" dirty="0"/>
                  <a:t> has the following properties: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DE" i="1" dirty="0"/>
              </a:p>
              <a:p>
                <a:r>
                  <a:rPr lang="en-DE" i="1" dirty="0"/>
                  <a:t>Every inner product space is a metric space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rad>
                  </m:oMath>
                </a14:m>
                <a:r>
                  <a:rPr lang="en-DE" dirty="0"/>
                  <a:t>!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54075D-48F9-3D17-ED10-03319CABD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355" b="-4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88151DC-8B16-2CF7-F1A9-9331EF5B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Scalar Products and Inner Product 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43D8C-5515-7EFE-D2B1-4BD73414D7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0312" y="1254201"/>
            <a:ext cx="1581944" cy="1317549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3008B2B7-57C6-03FB-285F-79AAD5C461E6}"/>
              </a:ext>
            </a:extLst>
          </p:cNvPr>
          <p:cNvSpPr/>
          <p:nvPr/>
        </p:nvSpPr>
        <p:spPr bwMode="gray">
          <a:xfrm>
            <a:off x="8053958" y="1728144"/>
            <a:ext cx="231775" cy="631825"/>
          </a:xfrm>
          <a:custGeom>
            <a:avLst/>
            <a:gdLst>
              <a:gd name="connsiteX0" fmla="*/ 196850 w 231775"/>
              <a:gd name="connsiteY0" fmla="*/ 631825 h 631825"/>
              <a:gd name="connsiteX1" fmla="*/ 206375 w 231775"/>
              <a:gd name="connsiteY1" fmla="*/ 606425 h 631825"/>
              <a:gd name="connsiteX2" fmla="*/ 47625 w 231775"/>
              <a:gd name="connsiteY2" fmla="*/ 520700 h 631825"/>
              <a:gd name="connsiteX3" fmla="*/ 231775 w 231775"/>
              <a:gd name="connsiteY3" fmla="*/ 177800 h 631825"/>
              <a:gd name="connsiteX4" fmla="*/ 0 w 231775"/>
              <a:gd name="connsiteY4" fmla="*/ 50800 h 631825"/>
              <a:gd name="connsiteX5" fmla="*/ 25400 w 231775"/>
              <a:gd name="connsiteY5" fmla="*/ 0 h 631825"/>
              <a:gd name="connsiteX6" fmla="*/ 25400 w 231775"/>
              <a:gd name="connsiteY6" fmla="*/ 0 h 63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5" h="631825">
                <a:moveTo>
                  <a:pt x="196850" y="631825"/>
                </a:moveTo>
                <a:lnTo>
                  <a:pt x="206375" y="606425"/>
                </a:lnTo>
                <a:lnTo>
                  <a:pt x="47625" y="520700"/>
                </a:lnTo>
                <a:lnTo>
                  <a:pt x="231775" y="177800"/>
                </a:lnTo>
                <a:lnTo>
                  <a:pt x="0" y="50800"/>
                </a:lnTo>
                <a:lnTo>
                  <a:pt x="25400" y="0"/>
                </a:lnTo>
                <a:lnTo>
                  <a:pt x="2540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A38D8CF-81B3-4838-3C02-996810BF03DA}"/>
              </a:ext>
            </a:extLst>
          </p:cNvPr>
          <p:cNvSpPr/>
          <p:nvPr/>
        </p:nvSpPr>
        <p:spPr bwMode="gray">
          <a:xfrm>
            <a:off x="8066658" y="1731319"/>
            <a:ext cx="187325" cy="628650"/>
          </a:xfrm>
          <a:custGeom>
            <a:avLst/>
            <a:gdLst>
              <a:gd name="connsiteX0" fmla="*/ 187325 w 187325"/>
              <a:gd name="connsiteY0" fmla="*/ 628650 h 628650"/>
              <a:gd name="connsiteX1" fmla="*/ 0 w 187325"/>
              <a:gd name="connsiteY1" fmla="*/ 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7325" h="628650">
                <a:moveTo>
                  <a:pt x="187325" y="62865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59199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17938</TotalTime>
  <Words>2378</Words>
  <Application>Microsoft Macintosh PowerPoint</Application>
  <PresentationFormat>On-screen Show (16:9)</PresentationFormat>
  <Paragraphs>254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Cambria Math</vt:lpstr>
      <vt:lpstr>Open Sans</vt:lpstr>
      <vt:lpstr>Verdana</vt:lpstr>
      <vt:lpstr>TEMPLATE DEF Faculty v2022</vt:lpstr>
      <vt:lpstr>Introduction to Probabilistic Machine Learning</vt:lpstr>
      <vt:lpstr>Overview</vt:lpstr>
      <vt:lpstr>Overview</vt:lpstr>
      <vt:lpstr>Linear Basis Function Models</vt:lpstr>
      <vt:lpstr>Maximum Likelihood and Least Squares</vt:lpstr>
      <vt:lpstr>Overview</vt:lpstr>
      <vt:lpstr>Vector Spaces</vt:lpstr>
      <vt:lpstr>Linear Independence, Span and Basis</vt:lpstr>
      <vt:lpstr>Scalar Products and Inner Product Spaces</vt:lpstr>
      <vt:lpstr>Overview</vt:lpstr>
      <vt:lpstr>Linear Mappings and Matrices</vt:lpstr>
      <vt:lpstr>Singular Value Decomposition</vt:lpstr>
      <vt:lpstr>Matrix Types and Properties</vt:lpstr>
      <vt:lpstr>Determinant of a Matrix</vt:lpstr>
      <vt:lpstr>Generalized Inverse of a Matrix</vt:lpstr>
      <vt:lpstr>Generalized Inverse of a Matrix (SVD)</vt:lpstr>
      <vt:lpstr>Maximum Likelihood Revisited</vt:lpstr>
      <vt:lpstr>Overview</vt:lpstr>
      <vt:lpstr>Derivates of vector-valued Functions </vt:lpstr>
      <vt:lpstr>Derivates of Linear Mappings</vt:lpstr>
      <vt:lpstr>Overview</vt:lpstr>
      <vt:lpstr>Maximum A Posteriori Learning</vt:lpstr>
      <vt:lpstr>Maximum A Posteriori Learning: Polynomial Regression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168</cp:revision>
  <cp:lastPrinted>2014-05-07T12:19:03Z</cp:lastPrinted>
  <dcterms:created xsi:type="dcterms:W3CDTF">2022-08-10T08:10:37Z</dcterms:created>
  <dcterms:modified xsi:type="dcterms:W3CDTF">2023-05-14T15:57:14Z</dcterms:modified>
</cp:coreProperties>
</file>